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tags/tag3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4.xml" ContentType="application/vnd.openxmlformats-officedocument.presentationml.tags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965" r:id="rId1"/>
  </p:sldMasterIdLst>
  <p:notesMasterIdLst>
    <p:notesMasterId r:id="rId13"/>
  </p:notesMasterIdLst>
  <p:handoutMasterIdLst>
    <p:handoutMasterId r:id="rId14"/>
  </p:handoutMasterIdLst>
  <p:sldIdLst>
    <p:sldId id="256" r:id="rId2"/>
    <p:sldId id="302" r:id="rId3"/>
    <p:sldId id="281" r:id="rId4"/>
    <p:sldId id="299" r:id="rId5"/>
    <p:sldId id="282" r:id="rId6"/>
    <p:sldId id="283" r:id="rId7"/>
    <p:sldId id="286" r:id="rId8"/>
    <p:sldId id="290" r:id="rId9"/>
    <p:sldId id="295" r:id="rId10"/>
    <p:sldId id="301" r:id="rId11"/>
    <p:sldId id="274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9A51412-C2FC-9F41-8EBB-53FC4CF41827}">
          <p14:sldIdLst>
            <p14:sldId id="256"/>
            <p14:sldId id="302"/>
            <p14:sldId id="281"/>
            <p14:sldId id="299"/>
            <p14:sldId id="282"/>
            <p14:sldId id="283"/>
            <p14:sldId id="286"/>
            <p14:sldId id="290"/>
            <p14:sldId id="295"/>
            <p14:sldId id="301"/>
            <p14:sldId id="274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3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55" autoAdjust="0"/>
    <p:restoredTop sz="92405" autoAdjust="0"/>
  </p:normalViewPr>
  <p:slideViewPr>
    <p:cSldViewPr snapToGrid="0" snapToObjects="1">
      <p:cViewPr varScale="1">
        <p:scale>
          <a:sx n="103" d="100"/>
          <a:sy n="103" d="100"/>
        </p:scale>
        <p:origin x="-13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4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15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77B67AE-3609-47CF-9538-2742AEDC3664}" type="doc">
      <dgm:prSet loTypeId="urn:microsoft.com/office/officeart/2005/8/layout/list1" loCatId="list" qsTypeId="urn:microsoft.com/office/officeart/2005/8/quickstyle/simple1" qsCatId="simple" csTypeId="urn:microsoft.com/office/officeart/2005/8/colors/colorful1#14" csCatId="colorful" phldr="1"/>
      <dgm:spPr/>
      <dgm:t>
        <a:bodyPr/>
        <a:lstStyle/>
        <a:p>
          <a:endParaRPr lang="en-US"/>
        </a:p>
      </dgm:t>
    </dgm:pt>
    <dgm:pt modelId="{F88B58BC-0F61-4387-948E-907ED7F91755}">
      <dgm:prSet phldrT="[Text]"/>
      <dgm:spPr/>
      <dgm:t>
        <a:bodyPr/>
        <a:lstStyle/>
        <a:p>
          <a:r>
            <a:rPr lang="en-US" dirty="0" smtClean="0"/>
            <a:t>Credit - $5004.25</a:t>
          </a:r>
          <a:endParaRPr lang="en-US" dirty="0"/>
        </a:p>
      </dgm:t>
    </dgm:pt>
    <dgm:pt modelId="{12B6742E-D6A0-4B5B-9191-64E42A6C4C82}" type="parTrans" cxnId="{36051D61-53BA-4BE3-A037-E6D645E10258}">
      <dgm:prSet/>
      <dgm:spPr/>
      <dgm:t>
        <a:bodyPr/>
        <a:lstStyle/>
        <a:p>
          <a:endParaRPr lang="en-US"/>
        </a:p>
      </dgm:t>
    </dgm:pt>
    <dgm:pt modelId="{EBBC5243-486E-480A-B58F-9A72D3525B9B}" type="sibTrans" cxnId="{36051D61-53BA-4BE3-A037-E6D645E10258}">
      <dgm:prSet/>
      <dgm:spPr/>
      <dgm:t>
        <a:bodyPr/>
        <a:lstStyle/>
        <a:p>
          <a:endParaRPr lang="en-US"/>
        </a:p>
      </dgm:t>
    </dgm:pt>
    <dgm:pt modelId="{3DD55DA0-2AB4-49EE-9047-EBF11C731999}">
      <dgm:prSet phldrT="[Text]"/>
      <dgm:spPr/>
      <dgm:t>
        <a:bodyPr/>
        <a:lstStyle/>
        <a:p>
          <a:r>
            <a:rPr lang="en-US" dirty="0" smtClean="0"/>
            <a:t>Non-Credit - $3009.20</a:t>
          </a:r>
          <a:endParaRPr lang="en-US" dirty="0"/>
        </a:p>
      </dgm:t>
    </dgm:pt>
    <dgm:pt modelId="{6ABF427E-2D4C-48D0-869C-45B02E4891F5}" type="parTrans" cxnId="{BE358AAB-61C7-456F-80F7-0872864D2C70}">
      <dgm:prSet/>
      <dgm:spPr/>
      <dgm:t>
        <a:bodyPr/>
        <a:lstStyle/>
        <a:p>
          <a:endParaRPr lang="en-US"/>
        </a:p>
      </dgm:t>
    </dgm:pt>
    <dgm:pt modelId="{A7212151-19C4-4AEC-9FA8-3BEC37410686}" type="sibTrans" cxnId="{BE358AAB-61C7-456F-80F7-0872864D2C70}">
      <dgm:prSet/>
      <dgm:spPr/>
      <dgm:t>
        <a:bodyPr/>
        <a:lstStyle/>
        <a:p>
          <a:endParaRPr lang="en-US"/>
        </a:p>
      </dgm:t>
    </dgm:pt>
    <dgm:pt modelId="{C609B630-02FE-4DE2-9FC8-E3B18CA4C9D2}">
      <dgm:prSet phldrT="[Text]"/>
      <dgm:spPr/>
      <dgm:t>
        <a:bodyPr/>
        <a:lstStyle/>
        <a:p>
          <a:r>
            <a:rPr lang="en-US" dirty="0" smtClean="0"/>
            <a:t>CDCP - $5004.25</a:t>
          </a:r>
          <a:endParaRPr lang="en-US" dirty="0"/>
        </a:p>
      </dgm:t>
    </dgm:pt>
    <dgm:pt modelId="{93D7F006-D387-4CAF-9856-4199CFA3D3D6}" type="parTrans" cxnId="{B9C72601-0B2E-42A9-A014-6FC995013190}">
      <dgm:prSet/>
      <dgm:spPr/>
      <dgm:t>
        <a:bodyPr/>
        <a:lstStyle/>
        <a:p>
          <a:endParaRPr lang="en-US"/>
        </a:p>
      </dgm:t>
    </dgm:pt>
    <dgm:pt modelId="{F9564916-9080-497C-BD07-D61B21AAE7A7}" type="sibTrans" cxnId="{B9C72601-0B2E-42A9-A014-6FC995013190}">
      <dgm:prSet/>
      <dgm:spPr/>
      <dgm:t>
        <a:bodyPr/>
        <a:lstStyle/>
        <a:p>
          <a:endParaRPr lang="en-US"/>
        </a:p>
      </dgm:t>
    </dgm:pt>
    <dgm:pt modelId="{2526E05E-044D-466E-8150-6BC69CF8D203}" type="pres">
      <dgm:prSet presAssocID="{477B67AE-3609-47CF-9538-2742AEDC3664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3CBE3B7-8E9E-44DB-B46C-C9275772FBB5}" type="pres">
      <dgm:prSet presAssocID="{F88B58BC-0F61-4387-948E-907ED7F91755}" presName="parentLin" presStyleCnt="0"/>
      <dgm:spPr/>
    </dgm:pt>
    <dgm:pt modelId="{B44AC106-EF31-46DD-AACB-DB594BB6C318}" type="pres">
      <dgm:prSet presAssocID="{F88B58BC-0F61-4387-948E-907ED7F91755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50197A13-4901-4353-A526-F1EF2B59D730}" type="pres">
      <dgm:prSet presAssocID="{F88B58BC-0F61-4387-948E-907ED7F91755}" presName="parentText" presStyleLbl="node1" presStyleIdx="0" presStyleCnt="3" custScaleX="10714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7383219-A4BD-4F05-B6B3-51C126128EE8}" type="pres">
      <dgm:prSet presAssocID="{F88B58BC-0F61-4387-948E-907ED7F91755}" presName="negativeSpace" presStyleCnt="0"/>
      <dgm:spPr/>
    </dgm:pt>
    <dgm:pt modelId="{466FBB4A-B31E-4952-AE33-80C8E17FB828}" type="pres">
      <dgm:prSet presAssocID="{F88B58BC-0F61-4387-948E-907ED7F91755}" presName="childText" presStyleLbl="conFgAcc1" presStyleIdx="0" presStyleCnt="3">
        <dgm:presLayoutVars>
          <dgm:bulletEnabled val="1"/>
        </dgm:presLayoutVars>
      </dgm:prSet>
      <dgm:spPr/>
    </dgm:pt>
    <dgm:pt modelId="{8D51D850-D6E9-4034-A69D-ADCCBD1868F7}" type="pres">
      <dgm:prSet presAssocID="{EBBC5243-486E-480A-B58F-9A72D3525B9B}" presName="spaceBetweenRectangles" presStyleCnt="0"/>
      <dgm:spPr/>
    </dgm:pt>
    <dgm:pt modelId="{993622C4-229F-43F5-80DF-C7EF31401842}" type="pres">
      <dgm:prSet presAssocID="{3DD55DA0-2AB4-49EE-9047-EBF11C731999}" presName="parentLin" presStyleCnt="0"/>
      <dgm:spPr/>
    </dgm:pt>
    <dgm:pt modelId="{A37AF482-D345-4D19-AE66-C1EF65DA1C7E}" type="pres">
      <dgm:prSet presAssocID="{3DD55DA0-2AB4-49EE-9047-EBF11C731999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FF4CE6C4-F311-4A63-9B9C-B8D4277F4F6B}" type="pres">
      <dgm:prSet presAssocID="{3DD55DA0-2AB4-49EE-9047-EBF11C731999}" presName="parentText" presStyleLbl="node1" presStyleIdx="1" presStyleCnt="3" custScaleX="10714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F001C67-BDEA-4A07-BE9A-0A609613E33F}" type="pres">
      <dgm:prSet presAssocID="{3DD55DA0-2AB4-49EE-9047-EBF11C731999}" presName="negativeSpace" presStyleCnt="0"/>
      <dgm:spPr/>
    </dgm:pt>
    <dgm:pt modelId="{482BF16F-41FA-488D-8717-60E05124C7FF}" type="pres">
      <dgm:prSet presAssocID="{3DD55DA0-2AB4-49EE-9047-EBF11C731999}" presName="childText" presStyleLbl="conFgAcc1" presStyleIdx="1" presStyleCnt="3">
        <dgm:presLayoutVars>
          <dgm:bulletEnabled val="1"/>
        </dgm:presLayoutVars>
      </dgm:prSet>
      <dgm:spPr/>
    </dgm:pt>
    <dgm:pt modelId="{D72D9423-3798-45D1-BAD6-E72B43E65A57}" type="pres">
      <dgm:prSet presAssocID="{A7212151-19C4-4AEC-9FA8-3BEC37410686}" presName="spaceBetweenRectangles" presStyleCnt="0"/>
      <dgm:spPr/>
    </dgm:pt>
    <dgm:pt modelId="{C0DA92F1-E29A-43BA-9B7C-1E6D5C4E7C87}" type="pres">
      <dgm:prSet presAssocID="{C609B630-02FE-4DE2-9FC8-E3B18CA4C9D2}" presName="parentLin" presStyleCnt="0"/>
      <dgm:spPr/>
    </dgm:pt>
    <dgm:pt modelId="{B7D2A797-BD30-4575-B3DD-92D2AF583541}" type="pres">
      <dgm:prSet presAssocID="{C609B630-02FE-4DE2-9FC8-E3B18CA4C9D2}" presName="parentLeftMargin" presStyleLbl="node1" presStyleIdx="1" presStyleCnt="3"/>
      <dgm:spPr/>
      <dgm:t>
        <a:bodyPr/>
        <a:lstStyle/>
        <a:p>
          <a:endParaRPr lang="en-US"/>
        </a:p>
      </dgm:t>
    </dgm:pt>
    <dgm:pt modelId="{4163F26E-82EA-41ED-9C4D-C97A7B261B7D}" type="pres">
      <dgm:prSet presAssocID="{C609B630-02FE-4DE2-9FC8-E3B18CA4C9D2}" presName="parentText" presStyleLbl="node1" presStyleIdx="2" presStyleCnt="3" custScaleX="10714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FFECB86-BE1D-4100-9ABE-21BCBA3C4129}" type="pres">
      <dgm:prSet presAssocID="{C609B630-02FE-4DE2-9FC8-E3B18CA4C9D2}" presName="negativeSpace" presStyleCnt="0"/>
      <dgm:spPr/>
    </dgm:pt>
    <dgm:pt modelId="{E58FB146-810B-4005-AADB-4F942A28EA41}" type="pres">
      <dgm:prSet presAssocID="{C609B630-02FE-4DE2-9FC8-E3B18CA4C9D2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F923A4CC-1CC1-4AEA-A17F-E3770CE0ECD9}" type="presOf" srcId="{C609B630-02FE-4DE2-9FC8-E3B18CA4C9D2}" destId="{B7D2A797-BD30-4575-B3DD-92D2AF583541}" srcOrd="0" destOrd="0" presId="urn:microsoft.com/office/officeart/2005/8/layout/list1"/>
    <dgm:cxn modelId="{BE358AAB-61C7-456F-80F7-0872864D2C70}" srcId="{477B67AE-3609-47CF-9538-2742AEDC3664}" destId="{3DD55DA0-2AB4-49EE-9047-EBF11C731999}" srcOrd="1" destOrd="0" parTransId="{6ABF427E-2D4C-48D0-869C-45B02E4891F5}" sibTransId="{A7212151-19C4-4AEC-9FA8-3BEC37410686}"/>
    <dgm:cxn modelId="{C44AA1E5-A0BD-4B5F-AC4E-5558990CD11A}" type="presOf" srcId="{3DD55DA0-2AB4-49EE-9047-EBF11C731999}" destId="{FF4CE6C4-F311-4A63-9B9C-B8D4277F4F6B}" srcOrd="1" destOrd="0" presId="urn:microsoft.com/office/officeart/2005/8/layout/list1"/>
    <dgm:cxn modelId="{36051D61-53BA-4BE3-A037-E6D645E10258}" srcId="{477B67AE-3609-47CF-9538-2742AEDC3664}" destId="{F88B58BC-0F61-4387-948E-907ED7F91755}" srcOrd="0" destOrd="0" parTransId="{12B6742E-D6A0-4B5B-9191-64E42A6C4C82}" sibTransId="{EBBC5243-486E-480A-B58F-9A72D3525B9B}"/>
    <dgm:cxn modelId="{B9C72601-0B2E-42A9-A014-6FC995013190}" srcId="{477B67AE-3609-47CF-9538-2742AEDC3664}" destId="{C609B630-02FE-4DE2-9FC8-E3B18CA4C9D2}" srcOrd="2" destOrd="0" parTransId="{93D7F006-D387-4CAF-9856-4199CFA3D3D6}" sibTransId="{F9564916-9080-497C-BD07-D61B21AAE7A7}"/>
    <dgm:cxn modelId="{8563343B-7EF0-477C-951C-F09692EA9D58}" type="presOf" srcId="{F88B58BC-0F61-4387-948E-907ED7F91755}" destId="{B44AC106-EF31-46DD-AACB-DB594BB6C318}" srcOrd="0" destOrd="0" presId="urn:microsoft.com/office/officeart/2005/8/layout/list1"/>
    <dgm:cxn modelId="{9AC291AD-479E-41B0-AD9E-A00FF39E83DD}" type="presOf" srcId="{F88B58BC-0F61-4387-948E-907ED7F91755}" destId="{50197A13-4901-4353-A526-F1EF2B59D730}" srcOrd="1" destOrd="0" presId="urn:microsoft.com/office/officeart/2005/8/layout/list1"/>
    <dgm:cxn modelId="{2D9A5577-68BE-462D-8161-02E2EF8CC7C2}" type="presOf" srcId="{477B67AE-3609-47CF-9538-2742AEDC3664}" destId="{2526E05E-044D-466E-8150-6BC69CF8D203}" srcOrd="0" destOrd="0" presId="urn:microsoft.com/office/officeart/2005/8/layout/list1"/>
    <dgm:cxn modelId="{FC6BB489-F428-4D4C-9FB0-168D1DE3612D}" type="presOf" srcId="{3DD55DA0-2AB4-49EE-9047-EBF11C731999}" destId="{A37AF482-D345-4D19-AE66-C1EF65DA1C7E}" srcOrd="0" destOrd="0" presId="urn:microsoft.com/office/officeart/2005/8/layout/list1"/>
    <dgm:cxn modelId="{565A0624-BB16-4D09-821C-0566BB8F8E18}" type="presOf" srcId="{C609B630-02FE-4DE2-9FC8-E3B18CA4C9D2}" destId="{4163F26E-82EA-41ED-9C4D-C97A7B261B7D}" srcOrd="1" destOrd="0" presId="urn:microsoft.com/office/officeart/2005/8/layout/list1"/>
    <dgm:cxn modelId="{AA9A14E4-ABE2-408B-81D0-E7B72FEDE497}" type="presParOf" srcId="{2526E05E-044D-466E-8150-6BC69CF8D203}" destId="{03CBE3B7-8E9E-44DB-B46C-C9275772FBB5}" srcOrd="0" destOrd="0" presId="urn:microsoft.com/office/officeart/2005/8/layout/list1"/>
    <dgm:cxn modelId="{F2900596-5596-41DF-91DC-FFED44DE9A76}" type="presParOf" srcId="{03CBE3B7-8E9E-44DB-B46C-C9275772FBB5}" destId="{B44AC106-EF31-46DD-AACB-DB594BB6C318}" srcOrd="0" destOrd="0" presId="urn:microsoft.com/office/officeart/2005/8/layout/list1"/>
    <dgm:cxn modelId="{E7586231-5876-4030-B5EB-1A5E407882D9}" type="presParOf" srcId="{03CBE3B7-8E9E-44DB-B46C-C9275772FBB5}" destId="{50197A13-4901-4353-A526-F1EF2B59D730}" srcOrd="1" destOrd="0" presId="urn:microsoft.com/office/officeart/2005/8/layout/list1"/>
    <dgm:cxn modelId="{AB56AB10-E5EF-4A58-9E07-CC4FF8B91A82}" type="presParOf" srcId="{2526E05E-044D-466E-8150-6BC69CF8D203}" destId="{27383219-A4BD-4F05-B6B3-51C126128EE8}" srcOrd="1" destOrd="0" presId="urn:microsoft.com/office/officeart/2005/8/layout/list1"/>
    <dgm:cxn modelId="{0CDFDCAA-F297-4E2E-BB3F-0022E5C87C7F}" type="presParOf" srcId="{2526E05E-044D-466E-8150-6BC69CF8D203}" destId="{466FBB4A-B31E-4952-AE33-80C8E17FB828}" srcOrd="2" destOrd="0" presId="urn:microsoft.com/office/officeart/2005/8/layout/list1"/>
    <dgm:cxn modelId="{949F90A2-B532-4D2A-8259-5FDA11CD6B86}" type="presParOf" srcId="{2526E05E-044D-466E-8150-6BC69CF8D203}" destId="{8D51D850-D6E9-4034-A69D-ADCCBD1868F7}" srcOrd="3" destOrd="0" presId="urn:microsoft.com/office/officeart/2005/8/layout/list1"/>
    <dgm:cxn modelId="{05AAD9C5-7C07-4919-80CC-82A218CBD461}" type="presParOf" srcId="{2526E05E-044D-466E-8150-6BC69CF8D203}" destId="{993622C4-229F-43F5-80DF-C7EF31401842}" srcOrd="4" destOrd="0" presId="urn:microsoft.com/office/officeart/2005/8/layout/list1"/>
    <dgm:cxn modelId="{560215AC-BE96-417D-AEEB-C335916C0C5E}" type="presParOf" srcId="{993622C4-229F-43F5-80DF-C7EF31401842}" destId="{A37AF482-D345-4D19-AE66-C1EF65DA1C7E}" srcOrd="0" destOrd="0" presId="urn:microsoft.com/office/officeart/2005/8/layout/list1"/>
    <dgm:cxn modelId="{9DC78360-28CD-4E76-A7B6-E9946BF548A0}" type="presParOf" srcId="{993622C4-229F-43F5-80DF-C7EF31401842}" destId="{FF4CE6C4-F311-4A63-9B9C-B8D4277F4F6B}" srcOrd="1" destOrd="0" presId="urn:microsoft.com/office/officeart/2005/8/layout/list1"/>
    <dgm:cxn modelId="{78930D4B-B47E-471B-A3CA-21D95BA409D8}" type="presParOf" srcId="{2526E05E-044D-466E-8150-6BC69CF8D203}" destId="{CF001C67-BDEA-4A07-BE9A-0A609613E33F}" srcOrd="5" destOrd="0" presId="urn:microsoft.com/office/officeart/2005/8/layout/list1"/>
    <dgm:cxn modelId="{B1C09A39-C48F-4BE4-9760-122B2C6910A2}" type="presParOf" srcId="{2526E05E-044D-466E-8150-6BC69CF8D203}" destId="{482BF16F-41FA-488D-8717-60E05124C7FF}" srcOrd="6" destOrd="0" presId="urn:microsoft.com/office/officeart/2005/8/layout/list1"/>
    <dgm:cxn modelId="{32F3EAF2-0CEC-4657-9059-B8363D55BEE4}" type="presParOf" srcId="{2526E05E-044D-466E-8150-6BC69CF8D203}" destId="{D72D9423-3798-45D1-BAD6-E72B43E65A57}" srcOrd="7" destOrd="0" presId="urn:microsoft.com/office/officeart/2005/8/layout/list1"/>
    <dgm:cxn modelId="{00918E0B-4840-4527-A214-3FEFD992D3D0}" type="presParOf" srcId="{2526E05E-044D-466E-8150-6BC69CF8D203}" destId="{C0DA92F1-E29A-43BA-9B7C-1E6D5C4E7C87}" srcOrd="8" destOrd="0" presId="urn:microsoft.com/office/officeart/2005/8/layout/list1"/>
    <dgm:cxn modelId="{9022B0E0-370C-482F-942B-12C8A7A4DDDE}" type="presParOf" srcId="{C0DA92F1-E29A-43BA-9B7C-1E6D5C4E7C87}" destId="{B7D2A797-BD30-4575-B3DD-92D2AF583541}" srcOrd="0" destOrd="0" presId="urn:microsoft.com/office/officeart/2005/8/layout/list1"/>
    <dgm:cxn modelId="{EA031E3A-ECF5-48E6-82EA-F39955B06EA3}" type="presParOf" srcId="{C0DA92F1-E29A-43BA-9B7C-1E6D5C4E7C87}" destId="{4163F26E-82EA-41ED-9C4D-C97A7B261B7D}" srcOrd="1" destOrd="0" presId="urn:microsoft.com/office/officeart/2005/8/layout/list1"/>
    <dgm:cxn modelId="{9A9807DE-F680-4D84-BD67-57336FCA3AF1}" type="presParOf" srcId="{2526E05E-044D-466E-8150-6BC69CF8D203}" destId="{CFFECB86-BE1D-4100-9ABE-21BCBA3C4129}" srcOrd="9" destOrd="0" presId="urn:microsoft.com/office/officeart/2005/8/layout/list1"/>
    <dgm:cxn modelId="{F2CB19C3-91E4-4D8E-8992-4A89A51E8976}" type="presParOf" srcId="{2526E05E-044D-466E-8150-6BC69CF8D203}" destId="{E58FB146-810B-4005-AADB-4F942A28EA41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B5FD5BA-F1C3-42BD-B444-F3D1B5AB8FAF}" type="doc">
      <dgm:prSet loTypeId="urn:microsoft.com/office/officeart/2005/8/layout/hList6" loCatId="list" qsTypeId="urn:microsoft.com/office/officeart/2005/8/quickstyle/3d2" qsCatId="3D" csTypeId="urn:microsoft.com/office/officeart/2005/8/colors/colorful1#15" csCatId="colorful" phldr="1"/>
      <dgm:spPr/>
      <dgm:t>
        <a:bodyPr/>
        <a:lstStyle/>
        <a:p>
          <a:endParaRPr lang="en-US"/>
        </a:p>
      </dgm:t>
    </dgm:pt>
    <dgm:pt modelId="{225B2F22-12A5-4251-846A-57A825AFC5E0}">
      <dgm:prSet phldrT="[Text]"/>
      <dgm:spPr/>
      <dgm:t>
        <a:bodyPr/>
        <a:lstStyle/>
        <a:p>
          <a:r>
            <a:rPr lang="en-US" b="1" dirty="0" smtClean="0"/>
            <a:t>AB 1725</a:t>
          </a:r>
          <a:endParaRPr lang="en-US" b="1" dirty="0"/>
        </a:p>
      </dgm:t>
    </dgm:pt>
    <dgm:pt modelId="{0C5E63F4-1053-46DB-99DD-63DEC81D1A82}" type="parTrans" cxnId="{716412BF-B332-4ECB-8C00-B6EF405F3045}">
      <dgm:prSet/>
      <dgm:spPr/>
      <dgm:t>
        <a:bodyPr/>
        <a:lstStyle/>
        <a:p>
          <a:endParaRPr lang="en-US"/>
        </a:p>
      </dgm:t>
    </dgm:pt>
    <dgm:pt modelId="{30DE1CC3-F51E-4BE9-95C1-562440473FCC}" type="sibTrans" cxnId="{716412BF-B332-4ECB-8C00-B6EF405F3045}">
      <dgm:prSet/>
      <dgm:spPr/>
      <dgm:t>
        <a:bodyPr/>
        <a:lstStyle/>
        <a:p>
          <a:endParaRPr lang="en-US"/>
        </a:p>
      </dgm:t>
    </dgm:pt>
    <dgm:pt modelId="{3608743A-C1FF-4EC7-B2A0-C8FACA95B839}">
      <dgm:prSet phldrT="[Text]"/>
      <dgm:spPr/>
      <dgm:t>
        <a:bodyPr/>
        <a:lstStyle/>
        <a:p>
          <a:r>
            <a:rPr lang="en-US" b="1" dirty="0" smtClean="0"/>
            <a:t>Academic Senate</a:t>
          </a:r>
          <a:endParaRPr lang="en-US" b="1" dirty="0"/>
        </a:p>
      </dgm:t>
    </dgm:pt>
    <dgm:pt modelId="{BD624078-44DA-43FC-9BF7-51C938E72049}" type="parTrans" cxnId="{3B6DDACB-BA9D-4817-A9A2-213FDC6BF45B}">
      <dgm:prSet/>
      <dgm:spPr/>
      <dgm:t>
        <a:bodyPr/>
        <a:lstStyle/>
        <a:p>
          <a:endParaRPr lang="en-US"/>
        </a:p>
      </dgm:t>
    </dgm:pt>
    <dgm:pt modelId="{B9D69658-8FAD-4C37-91CA-F7616A3028B3}" type="sibTrans" cxnId="{3B6DDACB-BA9D-4817-A9A2-213FDC6BF45B}">
      <dgm:prSet/>
      <dgm:spPr/>
      <dgm:t>
        <a:bodyPr/>
        <a:lstStyle/>
        <a:p>
          <a:endParaRPr lang="en-US"/>
        </a:p>
      </dgm:t>
    </dgm:pt>
    <dgm:pt modelId="{8F45FDBC-14FD-4C95-B131-1108650B5309}">
      <dgm:prSet phldrT="[Text]"/>
      <dgm:spPr/>
      <dgm:t>
        <a:bodyPr/>
        <a:lstStyle/>
        <a:p>
          <a:r>
            <a:rPr lang="en-US" b="1" dirty="0" smtClean="0"/>
            <a:t>10 + 1</a:t>
          </a:r>
          <a:endParaRPr lang="en-US" b="1" dirty="0"/>
        </a:p>
      </dgm:t>
    </dgm:pt>
    <dgm:pt modelId="{E0FE9A7C-4FBA-47AA-85EC-F37090362F31}" type="parTrans" cxnId="{2DDDC5A7-C166-4E9F-ADFC-EBD57F78A646}">
      <dgm:prSet/>
      <dgm:spPr/>
      <dgm:t>
        <a:bodyPr/>
        <a:lstStyle/>
        <a:p>
          <a:endParaRPr lang="en-US"/>
        </a:p>
      </dgm:t>
    </dgm:pt>
    <dgm:pt modelId="{5098F9C5-49A6-438E-9497-22D4CCAFF435}" type="sibTrans" cxnId="{2DDDC5A7-C166-4E9F-ADFC-EBD57F78A646}">
      <dgm:prSet/>
      <dgm:spPr/>
      <dgm:t>
        <a:bodyPr/>
        <a:lstStyle/>
        <a:p>
          <a:endParaRPr lang="en-US"/>
        </a:p>
      </dgm:t>
    </dgm:pt>
    <dgm:pt modelId="{E8DDF4CA-65E5-4381-AF04-7FDCFCFFDA9C}">
      <dgm:prSet phldrT="[Text]"/>
      <dgm:spPr/>
      <dgm:t>
        <a:bodyPr/>
        <a:lstStyle/>
        <a:p>
          <a:r>
            <a:rPr lang="en-US" b="1" dirty="0" smtClean="0"/>
            <a:t>50 % Law</a:t>
          </a:r>
          <a:endParaRPr lang="en-US" b="1" dirty="0"/>
        </a:p>
      </dgm:t>
    </dgm:pt>
    <dgm:pt modelId="{BEF89684-C3E2-43A7-B179-6D5C77E61D4A}" type="parTrans" cxnId="{0A6A2888-7E09-4494-9EF4-B5B73E019A9E}">
      <dgm:prSet/>
      <dgm:spPr/>
      <dgm:t>
        <a:bodyPr/>
        <a:lstStyle/>
        <a:p>
          <a:endParaRPr lang="en-US"/>
        </a:p>
      </dgm:t>
    </dgm:pt>
    <dgm:pt modelId="{3DC9018B-230F-4B9A-964B-BEFE1514BEE9}" type="sibTrans" cxnId="{0A6A2888-7E09-4494-9EF4-B5B73E019A9E}">
      <dgm:prSet/>
      <dgm:spPr/>
      <dgm:t>
        <a:bodyPr/>
        <a:lstStyle/>
        <a:p>
          <a:endParaRPr lang="en-US"/>
        </a:p>
      </dgm:t>
    </dgm:pt>
    <dgm:pt modelId="{D2EB2478-6354-4C0E-89D2-C3558B7218EF}">
      <dgm:prSet phldrT="[Text]"/>
      <dgm:spPr/>
      <dgm:t>
        <a:bodyPr/>
        <a:lstStyle/>
        <a:p>
          <a:r>
            <a:rPr lang="en-US" b="1" smtClean="0"/>
            <a:t>Full-time Obligation</a:t>
          </a:r>
          <a:endParaRPr lang="en-US" b="1" dirty="0"/>
        </a:p>
      </dgm:t>
    </dgm:pt>
    <dgm:pt modelId="{A0A6D85B-705E-448B-9260-F415372536B4}" type="parTrans" cxnId="{00CD11C9-EE4C-4747-992E-A7B102284CE0}">
      <dgm:prSet/>
      <dgm:spPr/>
      <dgm:t>
        <a:bodyPr/>
        <a:lstStyle/>
        <a:p>
          <a:endParaRPr lang="en-US"/>
        </a:p>
      </dgm:t>
    </dgm:pt>
    <dgm:pt modelId="{84512B81-9304-4D54-9CA1-C4C4A5625CB1}" type="sibTrans" cxnId="{00CD11C9-EE4C-4747-992E-A7B102284CE0}">
      <dgm:prSet/>
      <dgm:spPr/>
      <dgm:t>
        <a:bodyPr/>
        <a:lstStyle/>
        <a:p>
          <a:endParaRPr lang="en-US"/>
        </a:p>
      </dgm:t>
    </dgm:pt>
    <dgm:pt modelId="{62AC9A9F-FCC9-4C3D-8040-B6C84A375664}">
      <dgm:prSet phldrT="[Text]"/>
      <dgm:spPr/>
      <dgm:t>
        <a:bodyPr/>
        <a:lstStyle/>
        <a:p>
          <a:r>
            <a:rPr lang="en-US" b="1" smtClean="0"/>
            <a:t>Ed Code 87482</a:t>
          </a:r>
          <a:endParaRPr lang="en-US" b="1" dirty="0"/>
        </a:p>
      </dgm:t>
    </dgm:pt>
    <dgm:pt modelId="{AACC7E16-EC91-4F2B-8E8F-4E2A40EFE784}" type="parTrans" cxnId="{B73301DE-8EF7-4E6D-92F3-D68D0F74394A}">
      <dgm:prSet/>
      <dgm:spPr/>
      <dgm:t>
        <a:bodyPr/>
        <a:lstStyle/>
        <a:p>
          <a:endParaRPr lang="en-US"/>
        </a:p>
      </dgm:t>
    </dgm:pt>
    <dgm:pt modelId="{2E2D46AF-9703-49D9-BC4F-55D73ED6D59A}" type="sibTrans" cxnId="{B73301DE-8EF7-4E6D-92F3-D68D0F74394A}">
      <dgm:prSet/>
      <dgm:spPr/>
      <dgm:t>
        <a:bodyPr/>
        <a:lstStyle/>
        <a:p>
          <a:endParaRPr lang="en-US"/>
        </a:p>
      </dgm:t>
    </dgm:pt>
    <dgm:pt modelId="{B4E7B652-4E7B-4B1A-A8BB-33316B485AE5}">
      <dgm:prSet phldrT="[Text]"/>
      <dgm:spPr/>
      <dgm:t>
        <a:bodyPr/>
        <a:lstStyle/>
        <a:p>
          <a:r>
            <a:rPr lang="en-US" b="1" smtClean="0"/>
            <a:t>Penalties</a:t>
          </a:r>
          <a:endParaRPr lang="en-US" b="1" dirty="0"/>
        </a:p>
      </dgm:t>
    </dgm:pt>
    <dgm:pt modelId="{0EC2EE09-D7C6-4956-8106-51DDCBFE229C}" type="parTrans" cxnId="{F4493EBF-8CB4-4EC6-8D4C-0DCDB7297212}">
      <dgm:prSet/>
      <dgm:spPr/>
      <dgm:t>
        <a:bodyPr/>
        <a:lstStyle/>
        <a:p>
          <a:endParaRPr lang="en-US"/>
        </a:p>
      </dgm:t>
    </dgm:pt>
    <dgm:pt modelId="{35F5CD13-B63C-4339-9523-4FD720608BF8}" type="sibTrans" cxnId="{F4493EBF-8CB4-4EC6-8D4C-0DCDB7297212}">
      <dgm:prSet/>
      <dgm:spPr/>
      <dgm:t>
        <a:bodyPr/>
        <a:lstStyle/>
        <a:p>
          <a:endParaRPr lang="en-US"/>
        </a:p>
      </dgm:t>
    </dgm:pt>
    <dgm:pt modelId="{A8611F93-8B34-4691-9970-DE418387159E}">
      <dgm:prSet/>
      <dgm:spPr/>
      <dgm:t>
        <a:bodyPr/>
        <a:lstStyle/>
        <a:p>
          <a:r>
            <a:rPr lang="en-US" b="1" smtClean="0"/>
            <a:t>California Laws</a:t>
          </a:r>
          <a:endParaRPr lang="en-US" b="1" dirty="0" smtClean="0"/>
        </a:p>
      </dgm:t>
    </dgm:pt>
    <dgm:pt modelId="{2844EEE8-F30A-44CA-8418-32DE89CFE93A}" type="parTrans" cxnId="{26B376F3-F32B-4C8F-A86B-4AEC395F5CD1}">
      <dgm:prSet/>
      <dgm:spPr/>
      <dgm:t>
        <a:bodyPr/>
        <a:lstStyle/>
        <a:p>
          <a:endParaRPr lang="en-US"/>
        </a:p>
      </dgm:t>
    </dgm:pt>
    <dgm:pt modelId="{71E6C8E3-2D25-4DC8-A8C2-EFBED3827595}" type="sibTrans" cxnId="{26B376F3-F32B-4C8F-A86B-4AEC395F5CD1}">
      <dgm:prSet/>
      <dgm:spPr/>
      <dgm:t>
        <a:bodyPr/>
        <a:lstStyle/>
        <a:p>
          <a:endParaRPr lang="en-US"/>
        </a:p>
      </dgm:t>
    </dgm:pt>
    <dgm:pt modelId="{BEA60A12-427A-49B5-84E5-FDFDD4897C23}">
      <dgm:prSet/>
      <dgm:spPr/>
      <dgm:t>
        <a:bodyPr/>
        <a:lstStyle/>
        <a:p>
          <a:r>
            <a:rPr lang="en-US" b="1" smtClean="0"/>
            <a:t>CA Education Code</a:t>
          </a:r>
          <a:endParaRPr lang="en-US" b="1" dirty="0" smtClean="0"/>
        </a:p>
      </dgm:t>
    </dgm:pt>
    <dgm:pt modelId="{846303EF-188E-461E-9CAC-D5870156BBC9}" type="parTrans" cxnId="{1B38A903-0AA3-4DF8-8FEE-0AE05E357D93}">
      <dgm:prSet/>
      <dgm:spPr/>
      <dgm:t>
        <a:bodyPr/>
        <a:lstStyle/>
        <a:p>
          <a:endParaRPr lang="en-US"/>
        </a:p>
      </dgm:t>
    </dgm:pt>
    <dgm:pt modelId="{10E6A867-C545-4881-A444-8C22EC7E040E}" type="sibTrans" cxnId="{1B38A903-0AA3-4DF8-8FEE-0AE05E357D93}">
      <dgm:prSet/>
      <dgm:spPr/>
      <dgm:t>
        <a:bodyPr/>
        <a:lstStyle/>
        <a:p>
          <a:endParaRPr lang="en-US"/>
        </a:p>
      </dgm:t>
    </dgm:pt>
    <dgm:pt modelId="{20072A04-C1D8-4E24-BDB7-61B6D9830D5C}">
      <dgm:prSet/>
      <dgm:spPr/>
      <dgm:t>
        <a:bodyPr/>
        <a:lstStyle/>
        <a:p>
          <a:endParaRPr lang="en-US" b="1" dirty="0" smtClean="0">
            <a:solidFill>
              <a:schemeClr val="bg1"/>
            </a:solidFill>
          </a:endParaRPr>
        </a:p>
      </dgm:t>
    </dgm:pt>
    <dgm:pt modelId="{FDF0F59A-369E-4EE5-BA78-806BEC22A30F}" type="parTrans" cxnId="{027F4EDA-EA9D-4873-B2F4-D0EADEA4DBA9}">
      <dgm:prSet/>
      <dgm:spPr/>
      <dgm:t>
        <a:bodyPr/>
        <a:lstStyle/>
        <a:p>
          <a:endParaRPr lang="en-US"/>
        </a:p>
      </dgm:t>
    </dgm:pt>
    <dgm:pt modelId="{1F81F19C-FCF4-422F-A512-290529CD1BA8}" type="sibTrans" cxnId="{027F4EDA-EA9D-4873-B2F4-D0EADEA4DBA9}">
      <dgm:prSet/>
      <dgm:spPr/>
      <dgm:t>
        <a:bodyPr/>
        <a:lstStyle/>
        <a:p>
          <a:endParaRPr lang="en-US"/>
        </a:p>
      </dgm:t>
    </dgm:pt>
    <dgm:pt modelId="{E9BE9818-3AFC-4E3B-821F-08643DA5CF5E}">
      <dgm:prSet/>
      <dgm:spPr/>
      <dgm:t>
        <a:bodyPr/>
        <a:lstStyle/>
        <a:p>
          <a:r>
            <a:rPr lang="en-US" b="1" smtClean="0"/>
            <a:t>Title 5</a:t>
          </a:r>
          <a:endParaRPr lang="en-US" b="1" dirty="0" smtClean="0"/>
        </a:p>
      </dgm:t>
    </dgm:pt>
    <dgm:pt modelId="{589B3D23-68FE-41D1-802B-81B708351789}" type="parTrans" cxnId="{244160FD-D48B-4943-AE48-E515FC159AFF}">
      <dgm:prSet/>
      <dgm:spPr/>
      <dgm:t>
        <a:bodyPr/>
        <a:lstStyle/>
        <a:p>
          <a:endParaRPr lang="en-US"/>
        </a:p>
      </dgm:t>
    </dgm:pt>
    <dgm:pt modelId="{628C4B62-A217-4327-83E4-00FDBD4D2146}" type="sibTrans" cxnId="{244160FD-D48B-4943-AE48-E515FC159AFF}">
      <dgm:prSet/>
      <dgm:spPr/>
      <dgm:t>
        <a:bodyPr/>
        <a:lstStyle/>
        <a:p>
          <a:endParaRPr lang="en-US"/>
        </a:p>
      </dgm:t>
    </dgm:pt>
    <dgm:pt modelId="{8DF30C96-A93A-4EDF-9381-C292EDD981E3}">
      <dgm:prSet phldrT="[Text]"/>
      <dgm:spPr/>
      <dgm:t>
        <a:bodyPr/>
        <a:lstStyle/>
        <a:p>
          <a:endParaRPr lang="en-US" b="1" dirty="0"/>
        </a:p>
      </dgm:t>
    </dgm:pt>
    <dgm:pt modelId="{EE41CC47-2570-4223-B982-B2D4D4441780}" type="parTrans" cxnId="{8593F7D4-FF2D-4E2F-B70F-85DC97F62B49}">
      <dgm:prSet/>
      <dgm:spPr/>
      <dgm:t>
        <a:bodyPr/>
        <a:lstStyle/>
        <a:p>
          <a:endParaRPr lang="en-US"/>
        </a:p>
      </dgm:t>
    </dgm:pt>
    <dgm:pt modelId="{1302684A-61E2-4E6C-9B0B-E2D4FB014A67}" type="sibTrans" cxnId="{8593F7D4-FF2D-4E2F-B70F-85DC97F62B49}">
      <dgm:prSet/>
      <dgm:spPr/>
      <dgm:t>
        <a:bodyPr/>
        <a:lstStyle/>
        <a:p>
          <a:endParaRPr lang="en-US"/>
        </a:p>
      </dgm:t>
    </dgm:pt>
    <dgm:pt modelId="{6AAE12EB-C5D3-4AE2-8475-D46954995B3E}">
      <dgm:prSet phldrT="[Text]"/>
      <dgm:spPr/>
      <dgm:t>
        <a:bodyPr/>
        <a:lstStyle/>
        <a:p>
          <a:r>
            <a:rPr lang="en-US" b="1" dirty="0" smtClean="0"/>
            <a:t>Academic &amp; Professional Matters</a:t>
          </a:r>
          <a:endParaRPr lang="en-US" b="1" dirty="0"/>
        </a:p>
      </dgm:t>
    </dgm:pt>
    <dgm:pt modelId="{800AA9DD-759A-4A3A-B5B1-916B94A2D4F7}" type="parTrans" cxnId="{764F5D77-2ED4-44CE-A765-E31FBF47D48A}">
      <dgm:prSet/>
      <dgm:spPr/>
      <dgm:t>
        <a:bodyPr/>
        <a:lstStyle/>
        <a:p>
          <a:endParaRPr lang="en-US"/>
        </a:p>
      </dgm:t>
    </dgm:pt>
    <dgm:pt modelId="{9325841C-CD5D-48E7-B48A-DD889B71AB29}" type="sibTrans" cxnId="{764F5D77-2ED4-44CE-A765-E31FBF47D48A}">
      <dgm:prSet/>
      <dgm:spPr/>
      <dgm:t>
        <a:bodyPr/>
        <a:lstStyle/>
        <a:p>
          <a:endParaRPr lang="en-US"/>
        </a:p>
      </dgm:t>
    </dgm:pt>
    <dgm:pt modelId="{DEC8526C-B521-47DA-98E4-64E11D4A514A}">
      <dgm:prSet phldrT="[Text]"/>
      <dgm:spPr/>
      <dgm:t>
        <a:bodyPr/>
        <a:lstStyle/>
        <a:p>
          <a:r>
            <a:rPr lang="en-US" b="1" dirty="0" smtClean="0"/>
            <a:t>Rely Primarily</a:t>
          </a:r>
          <a:endParaRPr lang="en-US" b="1" dirty="0"/>
        </a:p>
      </dgm:t>
    </dgm:pt>
    <dgm:pt modelId="{54849858-F870-4D2C-837C-A58617CE1616}" type="parTrans" cxnId="{9A5EA7D9-012B-403C-92D4-9C1A5BFEB636}">
      <dgm:prSet/>
      <dgm:spPr/>
      <dgm:t>
        <a:bodyPr/>
        <a:lstStyle/>
        <a:p>
          <a:endParaRPr lang="en-US"/>
        </a:p>
      </dgm:t>
    </dgm:pt>
    <dgm:pt modelId="{04C2AE83-8B7F-483D-A2C0-BECC2B6E4007}" type="sibTrans" cxnId="{9A5EA7D9-012B-403C-92D4-9C1A5BFEB636}">
      <dgm:prSet/>
      <dgm:spPr/>
      <dgm:t>
        <a:bodyPr/>
        <a:lstStyle/>
        <a:p>
          <a:endParaRPr lang="en-US"/>
        </a:p>
      </dgm:t>
    </dgm:pt>
    <dgm:pt modelId="{59C3A9EA-A5BA-4F32-BCC1-31BF05D48D1A}">
      <dgm:prSet phldrT="[Text]"/>
      <dgm:spPr/>
      <dgm:t>
        <a:bodyPr/>
        <a:lstStyle/>
        <a:p>
          <a:r>
            <a:rPr lang="en-US" b="1" dirty="0" smtClean="0"/>
            <a:t>Mutual Agreement</a:t>
          </a:r>
          <a:endParaRPr lang="en-US" b="1" dirty="0"/>
        </a:p>
      </dgm:t>
    </dgm:pt>
    <dgm:pt modelId="{8713E08B-8DA0-48E6-8F38-64A91303117A}" type="parTrans" cxnId="{07E881E0-1E79-4E29-9816-608335FEC418}">
      <dgm:prSet/>
      <dgm:spPr/>
      <dgm:t>
        <a:bodyPr/>
        <a:lstStyle/>
        <a:p>
          <a:endParaRPr lang="en-US"/>
        </a:p>
      </dgm:t>
    </dgm:pt>
    <dgm:pt modelId="{0946A935-E4E6-41C1-A387-B2625210CCBC}" type="sibTrans" cxnId="{07E881E0-1E79-4E29-9816-608335FEC418}">
      <dgm:prSet/>
      <dgm:spPr/>
      <dgm:t>
        <a:bodyPr/>
        <a:lstStyle/>
        <a:p>
          <a:endParaRPr lang="en-US"/>
        </a:p>
      </dgm:t>
    </dgm:pt>
    <dgm:pt modelId="{6D20AA4D-D8B0-47F3-8073-07C9171F0061}">
      <dgm:prSet phldrT="[Text]"/>
      <dgm:spPr/>
      <dgm:t>
        <a:bodyPr/>
        <a:lstStyle/>
        <a:p>
          <a:r>
            <a:rPr lang="en-US" b="1" dirty="0" smtClean="0"/>
            <a:t>Non-Qualifying Expenses</a:t>
          </a:r>
          <a:endParaRPr lang="en-US" b="1" dirty="0"/>
        </a:p>
      </dgm:t>
    </dgm:pt>
    <dgm:pt modelId="{5573EC9F-34E7-46B4-AA1D-3BD10CBDEDCA}" type="sibTrans" cxnId="{8A155154-9C9C-4C03-819E-A8F032E2EAB0}">
      <dgm:prSet/>
      <dgm:spPr/>
      <dgm:t>
        <a:bodyPr/>
        <a:lstStyle/>
        <a:p>
          <a:endParaRPr lang="en-US"/>
        </a:p>
      </dgm:t>
    </dgm:pt>
    <dgm:pt modelId="{311FA61F-DB30-4F11-96D4-CAE8D202E555}" type="parTrans" cxnId="{8A155154-9C9C-4C03-819E-A8F032E2EAB0}">
      <dgm:prSet/>
      <dgm:spPr/>
      <dgm:t>
        <a:bodyPr/>
        <a:lstStyle/>
        <a:p>
          <a:endParaRPr lang="en-US"/>
        </a:p>
      </dgm:t>
    </dgm:pt>
    <dgm:pt modelId="{EBC5AD34-0262-4F99-BCA5-C5A8388CF99E}">
      <dgm:prSet phldrT="[Text]"/>
      <dgm:spPr/>
      <dgm:t>
        <a:bodyPr/>
        <a:lstStyle/>
        <a:p>
          <a:r>
            <a:rPr lang="en-US" b="1" dirty="0" smtClean="0"/>
            <a:t>General Fund</a:t>
          </a:r>
          <a:endParaRPr lang="en-US" b="1" dirty="0"/>
        </a:p>
      </dgm:t>
    </dgm:pt>
    <dgm:pt modelId="{FA221B66-C05E-44C0-AD0C-CBB98619E47B}" type="sibTrans" cxnId="{5E50A92D-762C-4D95-9F1B-0D41BB240CAE}">
      <dgm:prSet/>
      <dgm:spPr/>
      <dgm:t>
        <a:bodyPr/>
        <a:lstStyle/>
        <a:p>
          <a:endParaRPr lang="en-US"/>
        </a:p>
      </dgm:t>
    </dgm:pt>
    <dgm:pt modelId="{26190CCB-EB36-4FA7-B7BA-6D54B789692A}" type="parTrans" cxnId="{5E50A92D-762C-4D95-9F1B-0D41BB240CAE}">
      <dgm:prSet/>
      <dgm:spPr/>
      <dgm:t>
        <a:bodyPr/>
        <a:lstStyle/>
        <a:p>
          <a:endParaRPr lang="en-US"/>
        </a:p>
      </dgm:t>
    </dgm:pt>
    <dgm:pt modelId="{4EB50DAD-6BCC-4C46-9B15-863229D116D1}">
      <dgm:prSet phldrT="[Text]"/>
      <dgm:spPr/>
      <dgm:t>
        <a:bodyPr/>
        <a:lstStyle/>
        <a:p>
          <a:r>
            <a:rPr lang="en-US" b="1" dirty="0" smtClean="0"/>
            <a:t>Salaries and Benefits</a:t>
          </a:r>
          <a:endParaRPr lang="en-US" b="1" dirty="0"/>
        </a:p>
      </dgm:t>
    </dgm:pt>
    <dgm:pt modelId="{66B3DA97-1EA7-41B1-962C-C28421A93628}" type="parTrans" cxnId="{940E7B51-98F4-4D3D-A368-AECAB415E6C9}">
      <dgm:prSet/>
      <dgm:spPr/>
      <dgm:t>
        <a:bodyPr/>
        <a:lstStyle/>
        <a:p>
          <a:endParaRPr lang="en-US"/>
        </a:p>
      </dgm:t>
    </dgm:pt>
    <dgm:pt modelId="{794891E8-2A20-4E66-BCE2-C1EBCC34BDF1}" type="sibTrans" cxnId="{940E7B51-98F4-4D3D-A368-AECAB415E6C9}">
      <dgm:prSet/>
      <dgm:spPr/>
      <dgm:t>
        <a:bodyPr/>
        <a:lstStyle/>
        <a:p>
          <a:endParaRPr lang="en-US"/>
        </a:p>
      </dgm:t>
    </dgm:pt>
    <dgm:pt modelId="{60955146-E41D-4758-998A-DDBA43B512AD}">
      <dgm:prSet phldrT="[Text]"/>
      <dgm:spPr/>
      <dgm:t>
        <a:bodyPr/>
        <a:lstStyle/>
        <a:p>
          <a:r>
            <a:rPr lang="en-US" b="1" dirty="0" smtClean="0"/>
            <a:t>Qualifying Expenses</a:t>
          </a:r>
          <a:endParaRPr lang="en-US" b="1" dirty="0"/>
        </a:p>
      </dgm:t>
    </dgm:pt>
    <dgm:pt modelId="{4321C5C8-FE9B-4CDB-AA45-4EEA76603C48}" type="parTrans" cxnId="{4174388A-DE07-428E-89CF-B0A9BD256E4C}">
      <dgm:prSet/>
      <dgm:spPr/>
      <dgm:t>
        <a:bodyPr/>
        <a:lstStyle/>
        <a:p>
          <a:endParaRPr lang="en-US"/>
        </a:p>
      </dgm:t>
    </dgm:pt>
    <dgm:pt modelId="{683F55EA-816B-49E0-B1C1-B1945A0BC707}" type="sibTrans" cxnId="{4174388A-DE07-428E-89CF-B0A9BD256E4C}">
      <dgm:prSet/>
      <dgm:spPr/>
      <dgm:t>
        <a:bodyPr/>
        <a:lstStyle/>
        <a:p>
          <a:endParaRPr lang="en-US"/>
        </a:p>
      </dgm:t>
    </dgm:pt>
    <dgm:pt modelId="{DC511E51-2E13-4CDD-8AD2-1BCD3835421A}">
      <dgm:prSet phldrT="[Text]"/>
      <dgm:spPr/>
      <dgm:t>
        <a:bodyPr/>
        <a:lstStyle/>
        <a:p>
          <a:r>
            <a:rPr lang="en-US" b="1" dirty="0" smtClean="0"/>
            <a:t>Reassigned Time</a:t>
          </a:r>
          <a:endParaRPr lang="en-US" b="1" dirty="0"/>
        </a:p>
      </dgm:t>
    </dgm:pt>
    <dgm:pt modelId="{699A3FFA-3A81-4B06-BC23-2EC7DACEB59A}" type="parTrans" cxnId="{D891ACA2-9367-4069-9829-96CB2ECA9F1C}">
      <dgm:prSet/>
      <dgm:spPr/>
      <dgm:t>
        <a:bodyPr/>
        <a:lstStyle/>
        <a:p>
          <a:endParaRPr lang="en-US"/>
        </a:p>
      </dgm:t>
    </dgm:pt>
    <dgm:pt modelId="{5F6D1CBF-5B57-4F29-BB70-ACBE8475A2E2}" type="sibTrans" cxnId="{D891ACA2-9367-4069-9829-96CB2ECA9F1C}">
      <dgm:prSet/>
      <dgm:spPr/>
      <dgm:t>
        <a:bodyPr/>
        <a:lstStyle/>
        <a:p>
          <a:endParaRPr lang="en-US"/>
        </a:p>
      </dgm:t>
    </dgm:pt>
    <dgm:pt modelId="{BE952731-2A56-47F4-9A3A-17B3249AEC23}">
      <dgm:prSet phldrT="[Text]"/>
      <dgm:spPr/>
      <dgm:t>
        <a:bodyPr/>
        <a:lstStyle/>
        <a:p>
          <a:r>
            <a:rPr lang="en-US" b="1" dirty="0" smtClean="0"/>
            <a:t>Counselors &amp; Librarians</a:t>
          </a:r>
          <a:endParaRPr lang="en-US" b="1" dirty="0"/>
        </a:p>
      </dgm:t>
    </dgm:pt>
    <dgm:pt modelId="{4C709DF6-7751-4501-991A-2F87F42C9200}" type="parTrans" cxnId="{8C934120-BD28-4B2B-8B33-D3ED417A2C96}">
      <dgm:prSet/>
      <dgm:spPr/>
      <dgm:t>
        <a:bodyPr/>
        <a:lstStyle/>
        <a:p>
          <a:endParaRPr lang="en-US"/>
        </a:p>
      </dgm:t>
    </dgm:pt>
    <dgm:pt modelId="{B153EF6C-152A-4CE6-BAEF-0B3B22A7F609}" type="sibTrans" cxnId="{8C934120-BD28-4B2B-8B33-D3ED417A2C96}">
      <dgm:prSet/>
      <dgm:spPr/>
      <dgm:t>
        <a:bodyPr/>
        <a:lstStyle/>
        <a:p>
          <a:endParaRPr lang="en-US"/>
        </a:p>
      </dgm:t>
    </dgm:pt>
    <dgm:pt modelId="{2F78CD48-5496-48F4-84D8-25A98725E799}">
      <dgm:prSet phldrT="[Text]"/>
      <dgm:spPr/>
      <dgm:t>
        <a:bodyPr/>
        <a:lstStyle/>
        <a:p>
          <a:r>
            <a:rPr lang="en-US" b="1" dirty="0" smtClean="0"/>
            <a:t>Technology</a:t>
          </a:r>
          <a:endParaRPr lang="en-US" b="1" dirty="0"/>
        </a:p>
      </dgm:t>
    </dgm:pt>
    <dgm:pt modelId="{D15CFBD9-7B7C-4BA8-BBDA-C913EB6ABA29}" type="parTrans" cxnId="{3ABADA7A-466D-4001-9245-3574448CCCAD}">
      <dgm:prSet/>
      <dgm:spPr/>
      <dgm:t>
        <a:bodyPr/>
        <a:lstStyle/>
        <a:p>
          <a:endParaRPr lang="en-US"/>
        </a:p>
      </dgm:t>
    </dgm:pt>
    <dgm:pt modelId="{FDB74E43-9601-47F9-8AFF-C24C362B02BB}" type="sibTrans" cxnId="{3ABADA7A-466D-4001-9245-3574448CCCAD}">
      <dgm:prSet/>
      <dgm:spPr/>
      <dgm:t>
        <a:bodyPr/>
        <a:lstStyle/>
        <a:p>
          <a:endParaRPr lang="en-US"/>
        </a:p>
      </dgm:t>
    </dgm:pt>
    <dgm:pt modelId="{51208D9D-F0BD-49E6-B5ED-21A962AA7B8D}">
      <dgm:prSet phldrT="[Text]"/>
      <dgm:spPr/>
      <dgm:t>
        <a:bodyPr/>
        <a:lstStyle/>
        <a:p>
          <a:r>
            <a:rPr lang="en-US" b="1" smtClean="0"/>
            <a:t>75%/25%</a:t>
          </a:r>
          <a:endParaRPr lang="en-US" b="1" dirty="0"/>
        </a:p>
      </dgm:t>
    </dgm:pt>
    <dgm:pt modelId="{44CFB93C-9D4B-4A69-A323-8ABE86C0BDAC}" type="parTrans" cxnId="{8019855D-687B-4B78-9BE5-179A09A09E39}">
      <dgm:prSet/>
      <dgm:spPr/>
      <dgm:t>
        <a:bodyPr/>
        <a:lstStyle/>
        <a:p>
          <a:endParaRPr lang="en-US"/>
        </a:p>
      </dgm:t>
    </dgm:pt>
    <dgm:pt modelId="{1A5B9489-FFED-4870-BE61-0F5FF7B73361}" type="sibTrans" cxnId="{8019855D-687B-4B78-9BE5-179A09A09E39}">
      <dgm:prSet/>
      <dgm:spPr/>
      <dgm:t>
        <a:bodyPr/>
        <a:lstStyle/>
        <a:p>
          <a:endParaRPr lang="en-US"/>
        </a:p>
      </dgm:t>
    </dgm:pt>
    <dgm:pt modelId="{D06612ED-46AE-42B8-9430-D139BED36FD5}">
      <dgm:prSet phldrT="[Text]"/>
      <dgm:spPr/>
      <dgm:t>
        <a:bodyPr/>
        <a:lstStyle/>
        <a:p>
          <a:r>
            <a:rPr lang="en-US" b="1" smtClean="0"/>
            <a:t>FON</a:t>
          </a:r>
          <a:endParaRPr lang="en-US" b="1" dirty="0"/>
        </a:p>
      </dgm:t>
    </dgm:pt>
    <dgm:pt modelId="{1E867E40-C014-4D90-A338-98526030D041}" type="parTrans" cxnId="{80D7D620-EA69-454E-B97B-3BC5BFF76760}">
      <dgm:prSet/>
      <dgm:spPr/>
      <dgm:t>
        <a:bodyPr/>
        <a:lstStyle/>
        <a:p>
          <a:endParaRPr lang="en-US"/>
        </a:p>
      </dgm:t>
    </dgm:pt>
    <dgm:pt modelId="{4873160F-0EB0-4E13-9A5A-E8DDDB8ACF85}" type="sibTrans" cxnId="{80D7D620-EA69-454E-B97B-3BC5BFF76760}">
      <dgm:prSet/>
      <dgm:spPr/>
      <dgm:t>
        <a:bodyPr/>
        <a:lstStyle/>
        <a:p>
          <a:endParaRPr lang="en-US"/>
        </a:p>
      </dgm:t>
    </dgm:pt>
    <dgm:pt modelId="{9CD4F7A9-44D7-475D-8F28-0BE70747CFEC}">
      <dgm:prSet/>
      <dgm:spPr/>
      <dgm:t>
        <a:bodyPr/>
        <a:lstStyle/>
        <a:p>
          <a:r>
            <a:rPr lang="en-US" b="1" smtClean="0"/>
            <a:t>Title 3, Division 7</a:t>
          </a:r>
          <a:endParaRPr lang="en-US" b="1" dirty="0" smtClean="0"/>
        </a:p>
      </dgm:t>
    </dgm:pt>
    <dgm:pt modelId="{4D0052BC-54FD-4530-8113-B259882FA107}" type="parTrans" cxnId="{20F0D318-DCAB-4F65-B09D-03DF5E07E02C}">
      <dgm:prSet/>
      <dgm:spPr/>
      <dgm:t>
        <a:bodyPr/>
        <a:lstStyle/>
        <a:p>
          <a:endParaRPr lang="en-US"/>
        </a:p>
      </dgm:t>
    </dgm:pt>
    <dgm:pt modelId="{2FEEF02B-D5CD-4DAA-81AC-1836C0C95680}" type="sibTrans" cxnId="{20F0D318-DCAB-4F65-B09D-03DF5E07E02C}">
      <dgm:prSet/>
      <dgm:spPr/>
      <dgm:t>
        <a:bodyPr/>
        <a:lstStyle/>
        <a:p>
          <a:endParaRPr lang="en-US"/>
        </a:p>
      </dgm:t>
    </dgm:pt>
    <dgm:pt modelId="{0529B85F-5041-4039-801D-760C5690559F}">
      <dgm:prSet/>
      <dgm:spPr/>
      <dgm:t>
        <a:bodyPr/>
        <a:lstStyle/>
        <a:p>
          <a:r>
            <a:rPr lang="en-US" b="1" smtClean="0"/>
            <a:t>Division 6</a:t>
          </a:r>
          <a:endParaRPr lang="en-US" b="1" dirty="0" smtClean="0"/>
        </a:p>
      </dgm:t>
    </dgm:pt>
    <dgm:pt modelId="{05B2C85E-EA95-4889-9AFC-AEDB96EAA990}" type="parTrans" cxnId="{6E5845F4-C583-4739-8BE9-B85C9B0F4B20}">
      <dgm:prSet/>
      <dgm:spPr/>
      <dgm:t>
        <a:bodyPr/>
        <a:lstStyle/>
        <a:p>
          <a:endParaRPr lang="en-US"/>
        </a:p>
      </dgm:t>
    </dgm:pt>
    <dgm:pt modelId="{9B335EA0-7E81-4D24-8045-14B0D3062260}" type="sibTrans" cxnId="{6E5845F4-C583-4739-8BE9-B85C9B0F4B20}">
      <dgm:prSet/>
      <dgm:spPr/>
      <dgm:t>
        <a:bodyPr/>
        <a:lstStyle/>
        <a:p>
          <a:endParaRPr lang="en-US"/>
        </a:p>
      </dgm:t>
    </dgm:pt>
    <dgm:pt modelId="{393D5943-499F-42BB-8C0D-03A65A20CAE0}">
      <dgm:prSet/>
      <dgm:spPr/>
      <dgm:t>
        <a:bodyPr/>
        <a:lstStyle/>
        <a:p>
          <a:r>
            <a:rPr lang="en-US" b="1" smtClean="0"/>
            <a:t>Law</a:t>
          </a:r>
          <a:endParaRPr lang="en-US" b="1" dirty="0" smtClean="0"/>
        </a:p>
      </dgm:t>
    </dgm:pt>
    <dgm:pt modelId="{FAD85FB8-669A-412E-93C0-F7093F567909}" type="parTrans" cxnId="{D671E363-D794-43F3-B953-4E9B62599402}">
      <dgm:prSet/>
      <dgm:spPr/>
      <dgm:t>
        <a:bodyPr/>
        <a:lstStyle/>
        <a:p>
          <a:endParaRPr lang="en-US"/>
        </a:p>
      </dgm:t>
    </dgm:pt>
    <dgm:pt modelId="{32FA44F4-04C6-4D40-BBB1-ECC6E02D9C5A}" type="sibTrans" cxnId="{D671E363-D794-43F3-B953-4E9B62599402}">
      <dgm:prSet/>
      <dgm:spPr/>
      <dgm:t>
        <a:bodyPr/>
        <a:lstStyle/>
        <a:p>
          <a:endParaRPr lang="en-US"/>
        </a:p>
      </dgm:t>
    </dgm:pt>
    <dgm:pt modelId="{833B88AB-6655-4A49-AF76-EA70303BA214}">
      <dgm:prSet/>
      <dgm:spPr/>
      <dgm:t>
        <a:bodyPr/>
        <a:lstStyle/>
        <a:p>
          <a:r>
            <a:rPr lang="en-US" b="1" smtClean="0"/>
            <a:t>Regulation</a:t>
          </a:r>
          <a:endParaRPr lang="en-US" b="1" dirty="0" smtClean="0"/>
        </a:p>
      </dgm:t>
    </dgm:pt>
    <dgm:pt modelId="{1200B35D-BB41-48F6-A5CB-B7FCF0F03D27}" type="parTrans" cxnId="{DE5C7E66-B9E0-4465-90D9-0FE49DBEF64F}">
      <dgm:prSet/>
      <dgm:spPr/>
      <dgm:t>
        <a:bodyPr/>
        <a:lstStyle/>
        <a:p>
          <a:endParaRPr lang="en-US"/>
        </a:p>
      </dgm:t>
    </dgm:pt>
    <dgm:pt modelId="{C6E0ADCE-841A-40CF-B1D1-0C5223797BFD}" type="sibTrans" cxnId="{DE5C7E66-B9E0-4465-90D9-0FE49DBEF64F}">
      <dgm:prSet/>
      <dgm:spPr/>
      <dgm:t>
        <a:bodyPr/>
        <a:lstStyle/>
        <a:p>
          <a:endParaRPr lang="en-US"/>
        </a:p>
      </dgm:t>
    </dgm:pt>
    <dgm:pt modelId="{949E12FA-8486-46F8-B73B-9DCC3E7AEB12}" type="pres">
      <dgm:prSet presAssocID="{2B5FD5BA-F1C3-42BD-B444-F3D1B5AB8FA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3D88609-9896-410C-8F3B-3564B38FBD1D}" type="pres">
      <dgm:prSet presAssocID="{225B2F22-12A5-4251-846A-57A825AFC5E0}" presName="node" presStyleLbl="node1" presStyleIdx="0" presStyleCnt="4" custLinFactNeighborX="-135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796AC8E-83E6-46B8-A3E6-CE48B1936C40}" type="pres">
      <dgm:prSet presAssocID="{30DE1CC3-F51E-4BE9-95C1-562440473FCC}" presName="sibTrans" presStyleCnt="0"/>
      <dgm:spPr/>
      <dgm:t>
        <a:bodyPr/>
        <a:lstStyle/>
        <a:p>
          <a:endParaRPr lang="en-US"/>
        </a:p>
      </dgm:t>
    </dgm:pt>
    <dgm:pt modelId="{B1388749-47E2-450B-92BE-7894A78E8ECF}" type="pres">
      <dgm:prSet presAssocID="{E8DDF4CA-65E5-4381-AF04-7FDCFCFFDA9C}" presName="node" presStyleLbl="node1" presStyleIdx="1" presStyleCnt="4" custLinFactNeighborX="-135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FF9D55-8CD0-4880-AD79-7ECF411F52D1}" type="pres">
      <dgm:prSet presAssocID="{3DC9018B-230F-4B9A-964B-BEFE1514BEE9}" presName="sibTrans" presStyleCnt="0"/>
      <dgm:spPr/>
      <dgm:t>
        <a:bodyPr/>
        <a:lstStyle/>
        <a:p>
          <a:endParaRPr lang="en-US"/>
        </a:p>
      </dgm:t>
    </dgm:pt>
    <dgm:pt modelId="{FD043967-161C-4234-835D-3AAFA8DD70BA}" type="pres">
      <dgm:prSet presAssocID="{D2EB2478-6354-4C0E-89D2-C3558B7218EF}" presName="node" presStyleLbl="node1" presStyleIdx="2" presStyleCnt="4" custLinFactNeighborX="-135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30BD1E4-29E5-4D2B-BFC0-1177F94F6969}" type="pres">
      <dgm:prSet presAssocID="{84512B81-9304-4D54-9CA1-C4C4A5625CB1}" presName="sibTrans" presStyleCnt="0"/>
      <dgm:spPr/>
      <dgm:t>
        <a:bodyPr/>
        <a:lstStyle/>
        <a:p>
          <a:endParaRPr lang="en-US"/>
        </a:p>
      </dgm:t>
    </dgm:pt>
    <dgm:pt modelId="{CF03C2A3-55D4-4C89-8B1A-FBB0D4391903}" type="pres">
      <dgm:prSet presAssocID="{A8611F93-8B34-4691-9970-DE418387159E}" presName="node" presStyleLbl="node1" presStyleIdx="3" presStyleCnt="4" custLinFactNeighborX="135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584C936-1458-4812-A7BB-D1FBB732F9E7}" type="presOf" srcId="{D06612ED-46AE-42B8-9430-D139BED36FD5}" destId="{FD043967-161C-4234-835D-3AAFA8DD70BA}" srcOrd="0" destOrd="3" presId="urn:microsoft.com/office/officeart/2005/8/layout/hList6"/>
    <dgm:cxn modelId="{7FFB11EF-41E6-437C-9F4F-185F95FFFFD0}" type="presOf" srcId="{60955146-E41D-4758-998A-DDBA43B512AD}" destId="{B1388749-47E2-450B-92BE-7894A78E8ECF}" srcOrd="0" destOrd="2" presId="urn:microsoft.com/office/officeart/2005/8/layout/hList6"/>
    <dgm:cxn modelId="{D891ACA2-9367-4069-9829-96CB2ECA9F1C}" srcId="{6D20AA4D-D8B0-47F3-8073-07C9171F0061}" destId="{DC511E51-2E13-4CDD-8AD2-1BCD3835421A}" srcOrd="0" destOrd="0" parTransId="{699A3FFA-3A81-4B06-BC23-2EC7DACEB59A}" sibTransId="{5F6D1CBF-5B57-4F29-BB70-ACBE8475A2E2}"/>
    <dgm:cxn modelId="{579D4D32-4FF8-4261-9926-6D24B5DADFE3}" type="presOf" srcId="{6D20AA4D-D8B0-47F3-8073-07C9171F0061}" destId="{B1388749-47E2-450B-92BE-7894A78E8ECF}" srcOrd="0" destOrd="4" presId="urn:microsoft.com/office/officeart/2005/8/layout/hList6"/>
    <dgm:cxn modelId="{7FA203BB-D194-425B-AB22-4FA4C3E11746}" type="presOf" srcId="{20072A04-C1D8-4E24-BDB7-61B6D9830D5C}" destId="{CF03C2A3-55D4-4C89-8B1A-FBB0D4391903}" srcOrd="0" destOrd="7" presId="urn:microsoft.com/office/officeart/2005/8/layout/hList6"/>
    <dgm:cxn modelId="{66753C69-23E0-49DF-8D09-7E371FF29712}" type="presOf" srcId="{A8611F93-8B34-4691-9970-DE418387159E}" destId="{CF03C2A3-55D4-4C89-8B1A-FBB0D4391903}" srcOrd="0" destOrd="0" presId="urn:microsoft.com/office/officeart/2005/8/layout/hList6"/>
    <dgm:cxn modelId="{2CA7F38B-3C42-49BA-B5B2-867F87F7ED59}" type="presOf" srcId="{E9BE9818-3AFC-4E3B-821F-08643DA5CF5E}" destId="{CF03C2A3-55D4-4C89-8B1A-FBB0D4391903}" srcOrd="0" destOrd="4" presId="urn:microsoft.com/office/officeart/2005/8/layout/hList6"/>
    <dgm:cxn modelId="{940E7B51-98F4-4D3D-A368-AECAB415E6C9}" srcId="{60955146-E41D-4758-998A-DDBA43B512AD}" destId="{4EB50DAD-6BCC-4C46-9B15-863229D116D1}" srcOrd="0" destOrd="0" parTransId="{66B3DA97-1EA7-41B1-962C-C28421A93628}" sibTransId="{794891E8-2A20-4E66-BCE2-C1EBCC34BDF1}"/>
    <dgm:cxn modelId="{716412BF-B332-4ECB-8C00-B6EF405F3045}" srcId="{2B5FD5BA-F1C3-42BD-B444-F3D1B5AB8FAF}" destId="{225B2F22-12A5-4251-846A-57A825AFC5E0}" srcOrd="0" destOrd="0" parTransId="{0C5E63F4-1053-46DB-99DD-63DEC81D1A82}" sibTransId="{30DE1CC3-F51E-4BE9-95C1-562440473FCC}"/>
    <dgm:cxn modelId="{CE6D3436-8AC6-446A-97F7-018A10FA02F8}" type="presOf" srcId="{3608743A-C1FF-4EC7-B2A0-C8FACA95B839}" destId="{73D88609-9896-410C-8F3B-3564B38FBD1D}" srcOrd="0" destOrd="1" presId="urn:microsoft.com/office/officeart/2005/8/layout/hList6"/>
    <dgm:cxn modelId="{5E50A92D-762C-4D95-9F1B-0D41BB240CAE}" srcId="{E8DDF4CA-65E5-4381-AF04-7FDCFCFFDA9C}" destId="{EBC5AD34-0262-4F99-BCA5-C5A8388CF99E}" srcOrd="0" destOrd="0" parTransId="{26190CCB-EB36-4FA7-B7BA-6D54B789692A}" sibTransId="{FA221B66-C05E-44C0-AD0C-CBB98619E47B}"/>
    <dgm:cxn modelId="{503C29AE-5983-40B6-91AD-9DA13E3AAE89}" type="presOf" srcId="{2F78CD48-5496-48F4-84D8-25A98725E799}" destId="{B1388749-47E2-450B-92BE-7894A78E8ECF}" srcOrd="0" destOrd="7" presId="urn:microsoft.com/office/officeart/2005/8/layout/hList6"/>
    <dgm:cxn modelId="{3913BF0A-E49A-4BA1-A60F-F5D40D8CD8EE}" type="presOf" srcId="{EBC5AD34-0262-4F99-BCA5-C5A8388CF99E}" destId="{B1388749-47E2-450B-92BE-7894A78E8ECF}" srcOrd="0" destOrd="1" presId="urn:microsoft.com/office/officeart/2005/8/layout/hList6"/>
    <dgm:cxn modelId="{5ACF6EEB-4206-48BE-B071-D2C37B892A29}" type="presOf" srcId="{B4E7B652-4E7B-4B1A-A8BB-33316B485AE5}" destId="{FD043967-161C-4234-835D-3AAFA8DD70BA}" srcOrd="0" destOrd="4" presId="urn:microsoft.com/office/officeart/2005/8/layout/hList6"/>
    <dgm:cxn modelId="{3BA9DBA0-5CBA-4CEE-AEF8-CB513C49679F}" type="presOf" srcId="{2B5FD5BA-F1C3-42BD-B444-F3D1B5AB8FAF}" destId="{949E12FA-8486-46F8-B73B-9DCC3E7AEB12}" srcOrd="0" destOrd="0" presId="urn:microsoft.com/office/officeart/2005/8/layout/hList6"/>
    <dgm:cxn modelId="{78AD0B9F-274E-46D1-89D1-AEC2C6F8D483}" type="presOf" srcId="{59C3A9EA-A5BA-4F32-BCC1-31BF05D48D1A}" destId="{73D88609-9896-410C-8F3B-3564B38FBD1D}" srcOrd="0" destOrd="5" presId="urn:microsoft.com/office/officeart/2005/8/layout/hList6"/>
    <dgm:cxn modelId="{6F723883-9E30-4A4D-8B1C-35F3D6D401DA}" type="presOf" srcId="{D2EB2478-6354-4C0E-89D2-C3558B7218EF}" destId="{FD043967-161C-4234-835D-3AAFA8DD70BA}" srcOrd="0" destOrd="0" presId="urn:microsoft.com/office/officeart/2005/8/layout/hList6"/>
    <dgm:cxn modelId="{1A6E2D0A-28A4-43B3-AC52-3C0EE2398018}" type="presOf" srcId="{DEC8526C-B521-47DA-98E4-64E11D4A514A}" destId="{73D88609-9896-410C-8F3B-3564B38FBD1D}" srcOrd="0" destOrd="4" presId="urn:microsoft.com/office/officeart/2005/8/layout/hList6"/>
    <dgm:cxn modelId="{027F4EDA-EA9D-4873-B2F4-D0EADEA4DBA9}" srcId="{A8611F93-8B34-4691-9970-DE418387159E}" destId="{20072A04-C1D8-4E24-BDB7-61B6D9830D5C}" srcOrd="2" destOrd="0" parTransId="{FDF0F59A-369E-4EE5-BA78-806BEC22A30F}" sibTransId="{1F81F19C-FCF4-422F-A512-290529CD1BA8}"/>
    <dgm:cxn modelId="{20FDEDD2-1265-4778-BB31-155044BC90C4}" type="presOf" srcId="{6AAE12EB-C5D3-4AE2-8475-D46954995B3E}" destId="{73D88609-9896-410C-8F3B-3564B38FBD1D}" srcOrd="0" destOrd="2" presId="urn:microsoft.com/office/officeart/2005/8/layout/hList6"/>
    <dgm:cxn modelId="{B73301DE-8EF7-4E6D-92F3-D68D0F74394A}" srcId="{D2EB2478-6354-4C0E-89D2-C3558B7218EF}" destId="{62AC9A9F-FCC9-4C3D-8040-B6C84A375664}" srcOrd="0" destOrd="0" parTransId="{AACC7E16-EC91-4F2B-8E8F-4E2A40EFE784}" sibTransId="{2E2D46AF-9703-49D9-BC4F-55D73ED6D59A}"/>
    <dgm:cxn modelId="{8C934120-BD28-4B2B-8B33-D3ED417A2C96}" srcId="{6D20AA4D-D8B0-47F3-8073-07C9171F0061}" destId="{BE952731-2A56-47F4-9A3A-17B3249AEC23}" srcOrd="1" destOrd="0" parTransId="{4C709DF6-7751-4501-991A-2F87F42C9200}" sibTransId="{B153EF6C-152A-4CE6-BAEF-0B3B22A7F609}"/>
    <dgm:cxn modelId="{20F0D318-DCAB-4F65-B09D-03DF5E07E02C}" srcId="{BEA60A12-427A-49B5-84E5-FDFDD4897C23}" destId="{9CD4F7A9-44D7-475D-8F28-0BE70747CFEC}" srcOrd="1" destOrd="0" parTransId="{4D0052BC-54FD-4530-8113-B259882FA107}" sibTransId="{2FEEF02B-D5CD-4DAA-81AC-1836C0C95680}"/>
    <dgm:cxn modelId="{B97967C6-202C-46E8-9520-70D2EFD0D3E7}" type="presOf" srcId="{E8DDF4CA-65E5-4381-AF04-7FDCFCFFDA9C}" destId="{B1388749-47E2-450B-92BE-7894A78E8ECF}" srcOrd="0" destOrd="0" presId="urn:microsoft.com/office/officeart/2005/8/layout/hList6"/>
    <dgm:cxn modelId="{8593F7D4-FF2D-4E2F-B70F-85DC97F62B49}" srcId="{8F45FDBC-14FD-4C95-B131-1108650B5309}" destId="{8DF30C96-A93A-4EDF-9381-C292EDD981E3}" srcOrd="2" destOrd="0" parTransId="{EE41CC47-2570-4223-B982-B2D4D4441780}" sibTransId="{1302684A-61E2-4E6C-9B0B-E2D4FB014A67}"/>
    <dgm:cxn modelId="{F03B1B26-609E-490A-8622-562DDCA83B29}" type="presOf" srcId="{393D5943-499F-42BB-8C0D-03A65A20CAE0}" destId="{CF03C2A3-55D4-4C89-8B1A-FBB0D4391903}" srcOrd="0" destOrd="2" presId="urn:microsoft.com/office/officeart/2005/8/layout/hList6"/>
    <dgm:cxn modelId="{4179A442-C209-488F-83B7-DA55FFA63EF6}" type="presOf" srcId="{4EB50DAD-6BCC-4C46-9B15-863229D116D1}" destId="{B1388749-47E2-450B-92BE-7894A78E8ECF}" srcOrd="0" destOrd="3" presId="urn:microsoft.com/office/officeart/2005/8/layout/hList6"/>
    <dgm:cxn modelId="{D671E363-D794-43F3-B953-4E9B62599402}" srcId="{BEA60A12-427A-49B5-84E5-FDFDD4897C23}" destId="{393D5943-499F-42BB-8C0D-03A65A20CAE0}" srcOrd="0" destOrd="0" parTransId="{FAD85FB8-669A-412E-93C0-F7093F567909}" sibTransId="{32FA44F4-04C6-4D40-BBB1-ECC6E02D9C5A}"/>
    <dgm:cxn modelId="{8019855D-687B-4B78-9BE5-179A09A09E39}" srcId="{62AC9A9F-FCC9-4C3D-8040-B6C84A375664}" destId="{51208D9D-F0BD-49E6-B5ED-21A962AA7B8D}" srcOrd="0" destOrd="0" parTransId="{44CFB93C-9D4B-4A69-A323-8ABE86C0BDAC}" sibTransId="{1A5B9489-FFED-4870-BE61-0F5FF7B73361}"/>
    <dgm:cxn modelId="{26B376F3-F32B-4C8F-A86B-4AEC395F5CD1}" srcId="{2B5FD5BA-F1C3-42BD-B444-F3D1B5AB8FAF}" destId="{A8611F93-8B34-4691-9970-DE418387159E}" srcOrd="3" destOrd="0" parTransId="{2844EEE8-F30A-44CA-8418-32DE89CFE93A}" sibTransId="{71E6C8E3-2D25-4DC8-A8C2-EFBED3827595}"/>
    <dgm:cxn modelId="{35A68193-2F7C-4768-86E1-DEC6DA41A38C}" type="presOf" srcId="{BE952731-2A56-47F4-9A3A-17B3249AEC23}" destId="{B1388749-47E2-450B-92BE-7894A78E8ECF}" srcOrd="0" destOrd="6" presId="urn:microsoft.com/office/officeart/2005/8/layout/hList6"/>
    <dgm:cxn modelId="{F51DC420-3EEB-4F3E-9002-A007C8E45DCE}" type="presOf" srcId="{51208D9D-F0BD-49E6-B5ED-21A962AA7B8D}" destId="{FD043967-161C-4234-835D-3AAFA8DD70BA}" srcOrd="0" destOrd="2" presId="urn:microsoft.com/office/officeart/2005/8/layout/hList6"/>
    <dgm:cxn modelId="{4350AF1F-D328-4B96-9699-6ACE5EA0AD60}" type="presOf" srcId="{BEA60A12-427A-49B5-84E5-FDFDD4897C23}" destId="{CF03C2A3-55D4-4C89-8B1A-FBB0D4391903}" srcOrd="0" destOrd="1" presId="urn:microsoft.com/office/officeart/2005/8/layout/hList6"/>
    <dgm:cxn modelId="{634D799D-8020-4612-BC5A-FD2CEF8F1024}" type="presOf" srcId="{833B88AB-6655-4A49-AF76-EA70303BA214}" destId="{CF03C2A3-55D4-4C89-8B1A-FBB0D4391903}" srcOrd="0" destOrd="5" presId="urn:microsoft.com/office/officeart/2005/8/layout/hList6"/>
    <dgm:cxn modelId="{5475B568-9588-45A0-8B55-87759E033659}" type="presOf" srcId="{9CD4F7A9-44D7-475D-8F28-0BE70747CFEC}" destId="{CF03C2A3-55D4-4C89-8B1A-FBB0D4391903}" srcOrd="0" destOrd="3" presId="urn:microsoft.com/office/officeart/2005/8/layout/hList6"/>
    <dgm:cxn modelId="{F4493EBF-8CB4-4EC6-8D4C-0DCDB7297212}" srcId="{D2EB2478-6354-4C0E-89D2-C3558B7218EF}" destId="{B4E7B652-4E7B-4B1A-A8BB-33316B485AE5}" srcOrd="1" destOrd="0" parTransId="{0EC2EE09-D7C6-4956-8106-51DDCBFE229C}" sibTransId="{35F5CD13-B63C-4339-9523-4FD720608BF8}"/>
    <dgm:cxn modelId="{3CA790A9-C3FB-49B7-9378-2A5D90555B79}" type="presOf" srcId="{8F45FDBC-14FD-4C95-B131-1108650B5309}" destId="{73D88609-9896-410C-8F3B-3564B38FBD1D}" srcOrd="0" destOrd="3" presId="urn:microsoft.com/office/officeart/2005/8/layout/hList6"/>
    <dgm:cxn modelId="{ADF33F89-4067-4D87-9012-4C93C4AAD997}" type="presOf" srcId="{225B2F22-12A5-4251-846A-57A825AFC5E0}" destId="{73D88609-9896-410C-8F3B-3564B38FBD1D}" srcOrd="0" destOrd="0" presId="urn:microsoft.com/office/officeart/2005/8/layout/hList6"/>
    <dgm:cxn modelId="{3B6DDACB-BA9D-4817-A9A2-213FDC6BF45B}" srcId="{225B2F22-12A5-4251-846A-57A825AFC5E0}" destId="{3608743A-C1FF-4EC7-B2A0-C8FACA95B839}" srcOrd="0" destOrd="0" parTransId="{BD624078-44DA-43FC-9BF7-51C938E72049}" sibTransId="{B9D69658-8FAD-4C37-91CA-F7616A3028B3}"/>
    <dgm:cxn modelId="{80D7D620-EA69-454E-B97B-3BC5BFF76760}" srcId="{62AC9A9F-FCC9-4C3D-8040-B6C84A375664}" destId="{D06612ED-46AE-42B8-9430-D139BED36FD5}" srcOrd="1" destOrd="0" parTransId="{1E867E40-C014-4D90-A338-98526030D041}" sibTransId="{4873160F-0EB0-4E13-9A5A-E8DDDB8ACF85}"/>
    <dgm:cxn modelId="{764F5D77-2ED4-44CE-A765-E31FBF47D48A}" srcId="{3608743A-C1FF-4EC7-B2A0-C8FACA95B839}" destId="{6AAE12EB-C5D3-4AE2-8475-D46954995B3E}" srcOrd="0" destOrd="0" parTransId="{800AA9DD-759A-4A3A-B5B1-916B94A2D4F7}" sibTransId="{9325841C-CD5D-48E7-B48A-DD889B71AB29}"/>
    <dgm:cxn modelId="{1B0EABFB-F721-4A03-A990-08C088B21E12}" type="presOf" srcId="{8DF30C96-A93A-4EDF-9381-C292EDD981E3}" destId="{73D88609-9896-410C-8F3B-3564B38FBD1D}" srcOrd="0" destOrd="6" presId="urn:microsoft.com/office/officeart/2005/8/layout/hList6"/>
    <dgm:cxn modelId="{2119B099-A446-4BCE-B860-C29F65ABA35A}" type="presOf" srcId="{DC511E51-2E13-4CDD-8AD2-1BCD3835421A}" destId="{B1388749-47E2-450B-92BE-7894A78E8ECF}" srcOrd="0" destOrd="5" presId="urn:microsoft.com/office/officeart/2005/8/layout/hList6"/>
    <dgm:cxn modelId="{2DDDC5A7-C166-4E9F-ADFC-EBD57F78A646}" srcId="{225B2F22-12A5-4251-846A-57A825AFC5E0}" destId="{8F45FDBC-14FD-4C95-B131-1108650B5309}" srcOrd="1" destOrd="0" parTransId="{E0FE9A7C-4FBA-47AA-85EC-F37090362F31}" sibTransId="{5098F9C5-49A6-438E-9497-22D4CCAFF435}"/>
    <dgm:cxn modelId="{00CD11C9-EE4C-4747-992E-A7B102284CE0}" srcId="{2B5FD5BA-F1C3-42BD-B444-F3D1B5AB8FAF}" destId="{D2EB2478-6354-4C0E-89D2-C3558B7218EF}" srcOrd="2" destOrd="0" parTransId="{A0A6D85B-705E-448B-9260-F415372536B4}" sibTransId="{84512B81-9304-4D54-9CA1-C4C4A5625CB1}"/>
    <dgm:cxn modelId="{0A6A2888-7E09-4494-9EF4-B5B73E019A9E}" srcId="{2B5FD5BA-F1C3-42BD-B444-F3D1B5AB8FAF}" destId="{E8DDF4CA-65E5-4381-AF04-7FDCFCFFDA9C}" srcOrd="1" destOrd="0" parTransId="{BEF89684-C3E2-43A7-B179-6D5C77E61D4A}" sibTransId="{3DC9018B-230F-4B9A-964B-BEFE1514BEE9}"/>
    <dgm:cxn modelId="{6E5845F4-C583-4739-8BE9-B85C9B0F4B20}" srcId="{E9BE9818-3AFC-4E3B-821F-08643DA5CF5E}" destId="{0529B85F-5041-4039-801D-760C5690559F}" srcOrd="1" destOrd="0" parTransId="{05B2C85E-EA95-4889-9AFC-AEDB96EAA990}" sibTransId="{9B335EA0-7E81-4D24-8045-14B0D3062260}"/>
    <dgm:cxn modelId="{07E881E0-1E79-4E29-9816-608335FEC418}" srcId="{8F45FDBC-14FD-4C95-B131-1108650B5309}" destId="{59C3A9EA-A5BA-4F32-BCC1-31BF05D48D1A}" srcOrd="1" destOrd="0" parTransId="{8713E08B-8DA0-48E6-8F38-64A91303117A}" sibTransId="{0946A935-E4E6-41C1-A387-B2625210CCBC}"/>
    <dgm:cxn modelId="{1B38A903-0AA3-4DF8-8FEE-0AE05E357D93}" srcId="{A8611F93-8B34-4691-9970-DE418387159E}" destId="{BEA60A12-427A-49B5-84E5-FDFDD4897C23}" srcOrd="0" destOrd="0" parTransId="{846303EF-188E-461E-9CAC-D5870156BBC9}" sibTransId="{10E6A867-C545-4881-A444-8C22EC7E040E}"/>
    <dgm:cxn modelId="{8A155154-9C9C-4C03-819E-A8F032E2EAB0}" srcId="{E8DDF4CA-65E5-4381-AF04-7FDCFCFFDA9C}" destId="{6D20AA4D-D8B0-47F3-8073-07C9171F0061}" srcOrd="2" destOrd="0" parTransId="{311FA61F-DB30-4F11-96D4-CAE8D202E555}" sibTransId="{5573EC9F-34E7-46B4-AA1D-3BD10CBDEDCA}"/>
    <dgm:cxn modelId="{244160FD-D48B-4943-AE48-E515FC159AFF}" srcId="{A8611F93-8B34-4691-9970-DE418387159E}" destId="{E9BE9818-3AFC-4E3B-821F-08643DA5CF5E}" srcOrd="1" destOrd="0" parTransId="{589B3D23-68FE-41D1-802B-81B708351789}" sibTransId="{628C4B62-A217-4327-83E4-00FDBD4D2146}"/>
    <dgm:cxn modelId="{4174388A-DE07-428E-89CF-B0A9BD256E4C}" srcId="{E8DDF4CA-65E5-4381-AF04-7FDCFCFFDA9C}" destId="{60955146-E41D-4758-998A-DDBA43B512AD}" srcOrd="1" destOrd="0" parTransId="{4321C5C8-FE9B-4CDB-AA45-4EEA76603C48}" sibTransId="{683F55EA-816B-49E0-B1C1-B1945A0BC707}"/>
    <dgm:cxn modelId="{BDBF1CF4-9339-4EF9-8CDA-50224053750D}" type="presOf" srcId="{62AC9A9F-FCC9-4C3D-8040-B6C84A375664}" destId="{FD043967-161C-4234-835D-3AAFA8DD70BA}" srcOrd="0" destOrd="1" presId="urn:microsoft.com/office/officeart/2005/8/layout/hList6"/>
    <dgm:cxn modelId="{C2C687A3-DE80-46EE-8F0A-4C8EADCF963E}" type="presOf" srcId="{0529B85F-5041-4039-801D-760C5690559F}" destId="{CF03C2A3-55D4-4C89-8B1A-FBB0D4391903}" srcOrd="0" destOrd="6" presId="urn:microsoft.com/office/officeart/2005/8/layout/hList6"/>
    <dgm:cxn modelId="{9A5EA7D9-012B-403C-92D4-9C1A5BFEB636}" srcId="{8F45FDBC-14FD-4C95-B131-1108650B5309}" destId="{DEC8526C-B521-47DA-98E4-64E11D4A514A}" srcOrd="0" destOrd="0" parTransId="{54849858-F870-4D2C-837C-A58617CE1616}" sibTransId="{04C2AE83-8B7F-483D-A2C0-BECC2B6E4007}"/>
    <dgm:cxn modelId="{3ABADA7A-466D-4001-9245-3574448CCCAD}" srcId="{6D20AA4D-D8B0-47F3-8073-07C9171F0061}" destId="{2F78CD48-5496-48F4-84D8-25A98725E799}" srcOrd="2" destOrd="0" parTransId="{D15CFBD9-7B7C-4BA8-BBDA-C913EB6ABA29}" sibTransId="{FDB74E43-9601-47F9-8AFF-C24C362B02BB}"/>
    <dgm:cxn modelId="{DE5C7E66-B9E0-4465-90D9-0FE49DBEF64F}" srcId="{E9BE9818-3AFC-4E3B-821F-08643DA5CF5E}" destId="{833B88AB-6655-4A49-AF76-EA70303BA214}" srcOrd="0" destOrd="0" parTransId="{1200B35D-BB41-48F6-A5CB-B7FCF0F03D27}" sibTransId="{C6E0ADCE-841A-40CF-B1D1-0C5223797BFD}"/>
    <dgm:cxn modelId="{68FA6AA6-1F7C-47A4-83B8-F4C9222A85AE}" type="presParOf" srcId="{949E12FA-8486-46F8-B73B-9DCC3E7AEB12}" destId="{73D88609-9896-410C-8F3B-3564B38FBD1D}" srcOrd="0" destOrd="0" presId="urn:microsoft.com/office/officeart/2005/8/layout/hList6"/>
    <dgm:cxn modelId="{ACCD2F86-F066-41CF-B137-95E2A44FC02A}" type="presParOf" srcId="{949E12FA-8486-46F8-B73B-9DCC3E7AEB12}" destId="{3796AC8E-83E6-46B8-A3E6-CE48B1936C40}" srcOrd="1" destOrd="0" presId="urn:microsoft.com/office/officeart/2005/8/layout/hList6"/>
    <dgm:cxn modelId="{9D0C7D66-187C-4F18-9108-F82653B08C61}" type="presParOf" srcId="{949E12FA-8486-46F8-B73B-9DCC3E7AEB12}" destId="{B1388749-47E2-450B-92BE-7894A78E8ECF}" srcOrd="2" destOrd="0" presId="urn:microsoft.com/office/officeart/2005/8/layout/hList6"/>
    <dgm:cxn modelId="{8A72C9CF-1139-4E23-8D6C-F73C4154A36E}" type="presParOf" srcId="{949E12FA-8486-46F8-B73B-9DCC3E7AEB12}" destId="{B6FF9D55-8CD0-4880-AD79-7ECF411F52D1}" srcOrd="3" destOrd="0" presId="urn:microsoft.com/office/officeart/2005/8/layout/hList6"/>
    <dgm:cxn modelId="{4D8BBEFC-F062-4934-86F8-A5340FFB01EA}" type="presParOf" srcId="{949E12FA-8486-46F8-B73B-9DCC3E7AEB12}" destId="{FD043967-161C-4234-835D-3AAFA8DD70BA}" srcOrd="4" destOrd="0" presId="urn:microsoft.com/office/officeart/2005/8/layout/hList6"/>
    <dgm:cxn modelId="{C4F16AD9-E662-4F4A-841E-68CE79002512}" type="presParOf" srcId="{949E12FA-8486-46F8-B73B-9DCC3E7AEB12}" destId="{930BD1E4-29E5-4D2B-BFC0-1177F94F6969}" srcOrd="5" destOrd="0" presId="urn:microsoft.com/office/officeart/2005/8/layout/hList6"/>
    <dgm:cxn modelId="{0F6B4B20-6479-4F27-8B7D-34DF5F54B5F0}" type="presParOf" srcId="{949E12FA-8486-46F8-B73B-9DCC3E7AEB12}" destId="{CF03C2A3-55D4-4C89-8B1A-FBB0D4391903}" srcOrd="6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6FBB4A-B31E-4952-AE33-80C8E17FB828}">
      <dsp:nvSpPr>
        <dsp:cNvPr id="0" name=""/>
        <dsp:cNvSpPr/>
      </dsp:nvSpPr>
      <dsp:spPr>
        <a:xfrm>
          <a:off x="0" y="464019"/>
          <a:ext cx="6096000" cy="78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0197A13-4901-4353-A526-F1EF2B59D730}">
      <dsp:nvSpPr>
        <dsp:cNvPr id="0" name=""/>
        <dsp:cNvSpPr/>
      </dsp:nvSpPr>
      <dsp:spPr>
        <a:xfrm>
          <a:off x="304800" y="6459"/>
          <a:ext cx="4572006" cy="91512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Credit - $5004.25</a:t>
          </a:r>
          <a:endParaRPr lang="en-US" sz="3100" kern="1200" dirty="0"/>
        </a:p>
      </dsp:txBody>
      <dsp:txXfrm>
        <a:off x="349472" y="51131"/>
        <a:ext cx="4482662" cy="825776"/>
      </dsp:txXfrm>
    </dsp:sp>
    <dsp:sp modelId="{482BF16F-41FA-488D-8717-60E05124C7FF}">
      <dsp:nvSpPr>
        <dsp:cNvPr id="0" name=""/>
        <dsp:cNvSpPr/>
      </dsp:nvSpPr>
      <dsp:spPr>
        <a:xfrm>
          <a:off x="0" y="1870179"/>
          <a:ext cx="6096000" cy="78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F4CE6C4-F311-4A63-9B9C-B8D4277F4F6B}">
      <dsp:nvSpPr>
        <dsp:cNvPr id="0" name=""/>
        <dsp:cNvSpPr/>
      </dsp:nvSpPr>
      <dsp:spPr>
        <a:xfrm>
          <a:off x="304800" y="1412619"/>
          <a:ext cx="4572006" cy="91512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Non-Credit - $3009.20</a:t>
          </a:r>
          <a:endParaRPr lang="en-US" sz="3100" kern="1200" dirty="0"/>
        </a:p>
      </dsp:txBody>
      <dsp:txXfrm>
        <a:off x="349472" y="1457291"/>
        <a:ext cx="4482662" cy="825776"/>
      </dsp:txXfrm>
    </dsp:sp>
    <dsp:sp modelId="{E58FB146-810B-4005-AADB-4F942A28EA41}">
      <dsp:nvSpPr>
        <dsp:cNvPr id="0" name=""/>
        <dsp:cNvSpPr/>
      </dsp:nvSpPr>
      <dsp:spPr>
        <a:xfrm>
          <a:off x="0" y="3276340"/>
          <a:ext cx="6096000" cy="78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163F26E-82EA-41ED-9C4D-C97A7B261B7D}">
      <dsp:nvSpPr>
        <dsp:cNvPr id="0" name=""/>
        <dsp:cNvSpPr/>
      </dsp:nvSpPr>
      <dsp:spPr>
        <a:xfrm>
          <a:off x="304800" y="2818780"/>
          <a:ext cx="4572006" cy="91512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CDCP - $5004.25</a:t>
          </a:r>
          <a:endParaRPr lang="en-US" sz="3100" kern="1200" dirty="0"/>
        </a:p>
      </dsp:txBody>
      <dsp:txXfrm>
        <a:off x="349472" y="2863452"/>
        <a:ext cx="4482662" cy="82577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D88609-9896-410C-8F3B-3564B38FBD1D}">
      <dsp:nvSpPr>
        <dsp:cNvPr id="0" name=""/>
        <dsp:cNvSpPr/>
      </dsp:nvSpPr>
      <dsp:spPr>
        <a:xfrm rot="16200000">
          <a:off x="-1344301" y="1344302"/>
          <a:ext cx="4635500" cy="1946895"/>
        </a:xfrm>
        <a:prstGeom prst="flowChartManualOperati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43000"/>
                <a:satMod val="165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tint val="83000"/>
                <a:satMod val="1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650" tIns="0" rIns="120201" bIns="0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b="1" kern="1200" dirty="0" smtClean="0"/>
            <a:t>AB 1725</a:t>
          </a:r>
          <a:endParaRPr lang="en-US" sz="1900" b="1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b="1" kern="1200" dirty="0" smtClean="0"/>
            <a:t>Academic Senate</a:t>
          </a:r>
          <a:endParaRPr lang="en-US" sz="1500" b="1" kern="1200" dirty="0"/>
        </a:p>
        <a:p>
          <a:pPr marL="228600" lvl="2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b="1" kern="1200" dirty="0" smtClean="0"/>
            <a:t>Academic &amp; Professional Matters</a:t>
          </a:r>
          <a:endParaRPr lang="en-US" sz="1500" b="1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b="1" kern="1200" dirty="0" smtClean="0"/>
            <a:t>10 + 1</a:t>
          </a:r>
          <a:endParaRPr lang="en-US" sz="1500" b="1" kern="1200" dirty="0"/>
        </a:p>
        <a:p>
          <a:pPr marL="228600" lvl="2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b="1" kern="1200" dirty="0" smtClean="0"/>
            <a:t>Rely Primarily</a:t>
          </a:r>
          <a:endParaRPr lang="en-US" sz="1500" b="1" kern="1200" dirty="0"/>
        </a:p>
        <a:p>
          <a:pPr marL="228600" lvl="2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b="1" kern="1200" dirty="0" smtClean="0"/>
            <a:t>Mutual Agreement</a:t>
          </a:r>
          <a:endParaRPr lang="en-US" sz="1500" b="1" kern="1200" dirty="0"/>
        </a:p>
        <a:p>
          <a:pPr marL="228600" lvl="2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500" b="1" kern="1200" dirty="0"/>
        </a:p>
      </dsp:txBody>
      <dsp:txXfrm rot="5400000">
        <a:off x="1" y="927100"/>
        <a:ext cx="1946895" cy="2781300"/>
      </dsp:txXfrm>
    </dsp:sp>
    <dsp:sp modelId="{B1388749-47E2-450B-92BE-7894A78E8ECF}">
      <dsp:nvSpPr>
        <dsp:cNvPr id="0" name=""/>
        <dsp:cNvSpPr/>
      </dsp:nvSpPr>
      <dsp:spPr>
        <a:xfrm rot="16200000">
          <a:off x="748610" y="1344302"/>
          <a:ext cx="4635500" cy="1946895"/>
        </a:xfrm>
        <a:prstGeom prst="flowChartManualOperati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43000"/>
                <a:satMod val="165000"/>
              </a:schemeClr>
            </a:gs>
            <a:gs pos="55000">
              <a:schemeClr val="accent3">
                <a:hueOff val="0"/>
                <a:satOff val="0"/>
                <a:lumOff val="0"/>
                <a:alphaOff val="0"/>
                <a:tint val="83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650" tIns="0" rIns="120201" bIns="0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b="1" kern="1200" dirty="0" smtClean="0"/>
            <a:t>50 % Law</a:t>
          </a:r>
          <a:endParaRPr lang="en-US" sz="1900" b="1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b="1" kern="1200" dirty="0" smtClean="0"/>
            <a:t>General Fund</a:t>
          </a:r>
          <a:endParaRPr lang="en-US" sz="1500" b="1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b="1" kern="1200" dirty="0" smtClean="0"/>
            <a:t>Qualifying Expenses</a:t>
          </a:r>
          <a:endParaRPr lang="en-US" sz="1500" b="1" kern="1200" dirty="0"/>
        </a:p>
        <a:p>
          <a:pPr marL="228600" lvl="2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b="1" kern="1200" dirty="0" smtClean="0"/>
            <a:t>Salaries and Benefits</a:t>
          </a:r>
          <a:endParaRPr lang="en-US" sz="1500" b="1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b="1" kern="1200" dirty="0" smtClean="0"/>
            <a:t>Non-Qualifying Expenses</a:t>
          </a:r>
          <a:endParaRPr lang="en-US" sz="1500" b="1" kern="1200" dirty="0"/>
        </a:p>
        <a:p>
          <a:pPr marL="228600" lvl="2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b="1" kern="1200" dirty="0" smtClean="0"/>
            <a:t>Reassigned Time</a:t>
          </a:r>
          <a:endParaRPr lang="en-US" sz="1500" b="1" kern="1200" dirty="0"/>
        </a:p>
        <a:p>
          <a:pPr marL="228600" lvl="2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b="1" kern="1200" dirty="0" smtClean="0"/>
            <a:t>Counselors &amp; Librarians</a:t>
          </a:r>
          <a:endParaRPr lang="en-US" sz="1500" b="1" kern="1200" dirty="0"/>
        </a:p>
        <a:p>
          <a:pPr marL="228600" lvl="2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b="1" kern="1200" dirty="0" smtClean="0"/>
            <a:t>Technology</a:t>
          </a:r>
          <a:endParaRPr lang="en-US" sz="1500" b="1" kern="1200" dirty="0"/>
        </a:p>
      </dsp:txBody>
      <dsp:txXfrm rot="5400000">
        <a:off x="2092912" y="927100"/>
        <a:ext cx="1946895" cy="2781300"/>
      </dsp:txXfrm>
    </dsp:sp>
    <dsp:sp modelId="{FD043967-161C-4234-835D-3AAFA8DD70BA}">
      <dsp:nvSpPr>
        <dsp:cNvPr id="0" name=""/>
        <dsp:cNvSpPr/>
      </dsp:nvSpPr>
      <dsp:spPr>
        <a:xfrm rot="16200000">
          <a:off x="2841523" y="1344302"/>
          <a:ext cx="4635500" cy="1946895"/>
        </a:xfrm>
        <a:prstGeom prst="flowChartManualOperation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43000"/>
                <a:satMod val="165000"/>
              </a:schemeClr>
            </a:gs>
            <a:gs pos="55000">
              <a:schemeClr val="accent4">
                <a:hueOff val="0"/>
                <a:satOff val="0"/>
                <a:lumOff val="0"/>
                <a:alphaOff val="0"/>
                <a:tint val="83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650" tIns="0" rIns="120201" bIns="0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b="1" kern="1200" smtClean="0"/>
            <a:t>Full-time Obligation</a:t>
          </a:r>
          <a:endParaRPr lang="en-US" sz="1900" b="1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b="1" kern="1200" smtClean="0"/>
            <a:t>Ed Code 87482</a:t>
          </a:r>
          <a:endParaRPr lang="en-US" sz="1500" b="1" kern="1200" dirty="0"/>
        </a:p>
        <a:p>
          <a:pPr marL="228600" lvl="2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b="1" kern="1200" smtClean="0"/>
            <a:t>75%/25%</a:t>
          </a:r>
          <a:endParaRPr lang="en-US" sz="1500" b="1" kern="1200" dirty="0"/>
        </a:p>
        <a:p>
          <a:pPr marL="228600" lvl="2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b="1" kern="1200" smtClean="0"/>
            <a:t>FON</a:t>
          </a:r>
          <a:endParaRPr lang="en-US" sz="1500" b="1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b="1" kern="1200" smtClean="0"/>
            <a:t>Penalties</a:t>
          </a:r>
          <a:endParaRPr lang="en-US" sz="1500" b="1" kern="1200" dirty="0"/>
        </a:p>
      </dsp:txBody>
      <dsp:txXfrm rot="5400000">
        <a:off x="4185825" y="927100"/>
        <a:ext cx="1946895" cy="2781300"/>
      </dsp:txXfrm>
    </dsp:sp>
    <dsp:sp modelId="{CF03C2A3-55D4-4C89-8B1A-FBB0D4391903}">
      <dsp:nvSpPr>
        <dsp:cNvPr id="0" name=""/>
        <dsp:cNvSpPr/>
      </dsp:nvSpPr>
      <dsp:spPr>
        <a:xfrm rot="16200000">
          <a:off x="4938402" y="1344302"/>
          <a:ext cx="4635500" cy="1946895"/>
        </a:xfrm>
        <a:prstGeom prst="flowChartManualOperati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43000"/>
                <a:satMod val="165000"/>
              </a:schemeClr>
            </a:gs>
            <a:gs pos="55000">
              <a:schemeClr val="accent5">
                <a:hueOff val="0"/>
                <a:satOff val="0"/>
                <a:lumOff val="0"/>
                <a:alphaOff val="0"/>
                <a:tint val="83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650" tIns="0" rIns="120201" bIns="0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b="1" kern="1200" smtClean="0"/>
            <a:t>California Laws</a:t>
          </a:r>
          <a:endParaRPr lang="en-US" sz="1900" b="1" kern="1200" dirty="0" smtClean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b="1" kern="1200" smtClean="0"/>
            <a:t>CA Education Code</a:t>
          </a:r>
          <a:endParaRPr lang="en-US" sz="1500" b="1" kern="1200" dirty="0" smtClean="0"/>
        </a:p>
        <a:p>
          <a:pPr marL="228600" lvl="2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b="1" kern="1200" smtClean="0"/>
            <a:t>Law</a:t>
          </a:r>
          <a:endParaRPr lang="en-US" sz="1500" b="1" kern="1200" dirty="0" smtClean="0"/>
        </a:p>
        <a:p>
          <a:pPr marL="228600" lvl="2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b="1" kern="1200" smtClean="0"/>
            <a:t>Title 3, Division 7</a:t>
          </a:r>
          <a:endParaRPr lang="en-US" sz="1500" b="1" kern="1200" dirty="0" smtClean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b="1" kern="1200" smtClean="0"/>
            <a:t>Title 5</a:t>
          </a:r>
          <a:endParaRPr lang="en-US" sz="1500" b="1" kern="1200" dirty="0" smtClean="0"/>
        </a:p>
        <a:p>
          <a:pPr marL="228600" lvl="2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b="1" kern="1200" smtClean="0"/>
            <a:t>Regulation</a:t>
          </a:r>
          <a:endParaRPr lang="en-US" sz="1500" b="1" kern="1200" dirty="0" smtClean="0"/>
        </a:p>
        <a:p>
          <a:pPr marL="228600" lvl="2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b="1" kern="1200" smtClean="0"/>
            <a:t>Division 6</a:t>
          </a:r>
          <a:endParaRPr lang="en-US" sz="1500" b="1" kern="1200" dirty="0" smtClean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500" b="1" kern="1200" dirty="0" smtClean="0">
            <a:solidFill>
              <a:schemeClr val="bg1"/>
            </a:solidFill>
          </a:endParaRPr>
        </a:p>
      </dsp:txBody>
      <dsp:txXfrm rot="5400000">
        <a:off x="6282704" y="927100"/>
        <a:ext cx="1946895" cy="27813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5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5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1D7EF8-0BFD-4176-A2D6-EFD570483B82}" type="datetimeFigureOut">
              <a:rPr lang="en-US" smtClean="0"/>
              <a:pPr/>
              <a:t>4/20/2018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4926"/>
            <a:ext cx="2971800" cy="4575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4926"/>
            <a:ext cx="2971800" cy="4575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AA81AD-E135-4190-B181-BB0B2C6E10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8592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1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317916-D2DF-634F-88FE-8BB63092D2FE}" type="datetimeFigureOut">
              <a:rPr lang="en-US" smtClean="0"/>
              <a:pPr/>
              <a:t>4/20/2018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49494F-3812-5E4D-B61E-2CD11B0F892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1780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Welcome and thank you very much for being here today.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49494F-3812-5E4D-B61E-2CD11B0F8923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030BDCE-4A4A-4743-A5E6-A1528E3877F1}" type="slidenum">
              <a:rPr lang="en-US" smtClean="0"/>
              <a:pPr/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UC and CSU have state boards who are appointed by the governor. They hire the Chief Executive Officer.</a:t>
            </a:r>
            <a:r>
              <a:rPr lang="en-US" baseline="0" dirty="0" smtClean="0"/>
              <a:t> The CCC CEO is appointed by the Governor.</a:t>
            </a:r>
          </a:p>
          <a:p>
            <a:r>
              <a:rPr lang="en-US" dirty="0" smtClean="0"/>
              <a:t>114 Colleges ( + 76 Education Centers)</a:t>
            </a:r>
          </a:p>
          <a:p>
            <a:r>
              <a:rPr lang="en-US" dirty="0" smtClean="0"/>
              <a:t>72 multi-college districts</a:t>
            </a:r>
          </a:p>
          <a:p>
            <a:r>
              <a:rPr lang="en-US" dirty="0" smtClean="0"/>
              <a:t>17-member Board of Governors appointed by the Governor―responsible for the System</a:t>
            </a:r>
          </a:p>
          <a:p>
            <a:r>
              <a:rPr lang="en-US" dirty="0" smtClean="0"/>
              <a:t>Locally-elected board members from the 72 districts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endParaRPr lang="en-US" dirty="0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F20722A-F800-4C3B-8B15-314D58D5CE2A}" type="slidenum">
              <a:rPr lang="en-US" smtClean="0"/>
              <a:pPr/>
              <a:t>5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3BC16E9-D4F4-4BFE-A51E-BFFD34FD3CB1}" type="slidenum">
              <a:rPr lang="en-US" smtClean="0"/>
              <a:pPr/>
              <a:t>6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Prop 13 – 2% Max Average increase</a:t>
            </a:r>
          </a:p>
          <a:p>
            <a:r>
              <a:rPr lang="en-US" dirty="0" smtClean="0"/>
              <a:t>Prop</a:t>
            </a:r>
            <a:r>
              <a:rPr lang="en-US" baseline="0" dirty="0" smtClean="0"/>
              <a:t> 8 – Average Adjusted to market</a:t>
            </a:r>
          </a:p>
          <a:p>
            <a:r>
              <a:rPr lang="en-US" baseline="0" dirty="0" smtClean="0"/>
              <a:t>Tax delinquencies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49494F-3812-5E4D-B61E-2CD11B0F8923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5918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18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 smtClean="0"/>
              <a:t>Career Developmental College </a:t>
            </a:r>
            <a:r>
              <a:rPr lang="en-US" dirty="0" smtClean="0"/>
              <a:t>Preparation</a:t>
            </a:r>
          </a:p>
        </p:txBody>
      </p:sp>
      <p:sp>
        <p:nvSpPr>
          <p:cNvPr id="1218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ECD2F09-9650-48D2-BB19-AD8EA3E09E7E}" type="slidenum">
              <a:rPr lang="en-US" smtClean="0"/>
              <a:pPr/>
              <a:t>8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appropriate</a:t>
            </a:r>
            <a:r>
              <a:rPr lang="en-US" baseline="0" dirty="0" smtClean="0"/>
              <a:t> percentage of hours of credit instruction that should be taught by FT instructors -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rPr>
              <a:t>California Ed. Code 87482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  <a:sym typeface="Wingdings" pitchFamily="2" charset="2"/>
              </a:rPr>
              <a:t>Title 5 section 51025 Requires Districts to increase the number of full-time faculty over the prior year in proportion to the amount of growth in funded credit FTES.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rPr>
              <a:t>FON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rPr>
              <a:t> SDCCD 567.0 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  <a:sym typeface="Wingdings" pitchFamily="2" charset="2"/>
              </a:rPr>
              <a:t> have 582.4 = +15.4 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ＭＳ Ｐゴシック" charset="0"/>
              <a:cs typeface="ＭＳ Ｐゴシック" charset="0"/>
            </a:endParaRP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709956-FC24-4DEE-9A9D-AC6EA0832E07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77552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49494F-3812-5E4D-B61E-2CD11B0F8923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6470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49494F-3812-5E4D-B61E-2CD11B0F8923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D93D359B-7DB8-654F-93F0-5DFD4BF80C7C}" type="datetimeFigureOut">
              <a:rPr lang="en-US" smtClean="0"/>
              <a:pPr/>
              <a:t>4/20/2018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D359B-7DB8-654F-93F0-5DFD4BF80C7C}" type="datetimeFigureOut">
              <a:rPr lang="en-US" smtClean="0"/>
              <a:pPr/>
              <a:t>4/20/2018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F4A7-29B0-534E-A2BF-7079F498EA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D359B-7DB8-654F-93F0-5DFD4BF80C7C}" type="datetimeFigureOut">
              <a:rPr lang="en-US" smtClean="0"/>
              <a:pPr/>
              <a:t>4/20/2018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F4A7-29B0-534E-A2BF-7079F498EA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D359B-7DB8-654F-93F0-5DFD4BF80C7C}" type="datetimeFigureOut">
              <a:rPr lang="en-US" smtClean="0"/>
              <a:pPr/>
              <a:t>4/20/2018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F4A7-29B0-534E-A2BF-7079F498EA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D359B-7DB8-654F-93F0-5DFD4BF80C7C}" type="datetimeFigureOut">
              <a:rPr lang="en-US" smtClean="0"/>
              <a:pPr/>
              <a:t>4/20/2018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F4A7-29B0-534E-A2BF-7079F498EA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D359B-7DB8-654F-93F0-5DFD4BF80C7C}" type="datetimeFigureOut">
              <a:rPr lang="en-US" smtClean="0"/>
              <a:pPr/>
              <a:t>4/20/2018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F4A7-29B0-534E-A2BF-7079F498EA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D359B-7DB8-654F-93F0-5DFD4BF80C7C}" type="datetimeFigureOut">
              <a:rPr lang="en-US" smtClean="0"/>
              <a:pPr/>
              <a:t>4/20/2018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F4A7-29B0-534E-A2BF-7079F498EA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D359B-7DB8-654F-93F0-5DFD4BF80C7C}" type="datetimeFigureOut">
              <a:rPr lang="en-US" smtClean="0"/>
              <a:pPr/>
              <a:t>4/20/2018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F4A7-29B0-534E-A2BF-7079F498EA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D359B-7DB8-654F-93F0-5DFD4BF80C7C}" type="datetimeFigureOut">
              <a:rPr lang="en-US" smtClean="0"/>
              <a:pPr/>
              <a:t>4/20/2018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F4A7-29B0-534E-A2BF-7079F498EA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D93D359B-7DB8-654F-93F0-5DFD4BF80C7C}" type="datetimeFigureOut">
              <a:rPr lang="en-US" smtClean="0"/>
              <a:pPr/>
              <a:t>4/20/2018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5DE4F4A7-29B0-534E-A2BF-7079F498EA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D93D359B-7DB8-654F-93F0-5DFD4BF80C7C}" type="datetimeFigureOut">
              <a:rPr lang="en-US" smtClean="0"/>
              <a:pPr/>
              <a:t>4/20/2018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5DE4F4A7-29B0-534E-A2BF-7079F498EA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D93D359B-7DB8-654F-93F0-5DFD4BF80C7C}" type="datetimeFigureOut">
              <a:rPr lang="en-US" smtClean="0"/>
              <a:pPr/>
              <a:t>4/20/2018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5DE4F4A7-29B0-534E-A2BF-7079F498EA8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6" r:id="rId1"/>
    <p:sldLayoutId id="2147483967" r:id="rId2"/>
    <p:sldLayoutId id="2147483968" r:id="rId3"/>
    <p:sldLayoutId id="2147483969" r:id="rId4"/>
    <p:sldLayoutId id="2147483970" r:id="rId5"/>
    <p:sldLayoutId id="2147483971" r:id="rId6"/>
    <p:sldLayoutId id="2147483972" r:id="rId7"/>
    <p:sldLayoutId id="2147483973" r:id="rId8"/>
    <p:sldLayoutId id="2147483974" r:id="rId9"/>
    <p:sldLayoutId id="2147483975" r:id="rId10"/>
    <p:sldLayoutId id="214748397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openxmlformats.org/officeDocument/2006/relationships/hyperlink" Target="https://www.ccleague.org/sites/default/files/exhibition_type_file/league_headlines/ff2017.pdf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slide" Target="slide10.xml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notesSlide" Target="../notesSlides/notesSlide6.xml"/><Relationship Id="rId7" Type="http://schemas.openxmlformats.org/officeDocument/2006/relationships/diagramColors" Target="../diagrams/colors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9" Type="http://schemas.openxmlformats.org/officeDocument/2006/relationships/hyperlink" Target="http://extranet.cccco.edu/Portals/1/CFFP/Fiscal_Services/Apport/2016-17/Advance/2016-17_Exhibit_C.pdf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/>
              <a:t>Community College 101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A Basic overview of the California Community College System</a:t>
            </a:r>
            <a:endParaRPr lang="en-US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4209143"/>
            <a:ext cx="5712179" cy="1524000"/>
          </a:xfrm>
        </p:spPr>
        <p:txBody>
          <a:bodyPr>
            <a:normAutofit/>
          </a:bodyPr>
          <a:lstStyle/>
          <a:p>
            <a:r>
              <a:rPr lang="en-US" dirty="0" smtClean="0"/>
              <a:t>NFI</a:t>
            </a:r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4294947673"/>
      </p:ext>
    </p:extLst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More Recent Legislation</a:t>
            </a:r>
            <a:br>
              <a:rPr lang="en-US" dirty="0" smtClean="0"/>
            </a:br>
            <a:r>
              <a:rPr lang="en-US" dirty="0" smtClean="0"/>
              <a:t>and Initiatives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AB 19</a:t>
            </a:r>
          </a:p>
          <a:p>
            <a:r>
              <a:rPr lang="en-US" dirty="0" smtClean="0"/>
              <a:t>AB705</a:t>
            </a:r>
          </a:p>
          <a:p>
            <a:r>
              <a:rPr lang="en-US" dirty="0" smtClean="0"/>
              <a:t>SSSP</a:t>
            </a:r>
          </a:p>
          <a:p>
            <a:r>
              <a:rPr lang="en-US" dirty="0" smtClean="0"/>
              <a:t>Student Equity</a:t>
            </a:r>
          </a:p>
          <a:p>
            <a:r>
              <a:rPr lang="en-US" dirty="0" smtClean="0"/>
              <a:t>Guided Pathways</a:t>
            </a:r>
          </a:p>
          <a:p>
            <a:r>
              <a:rPr lang="en-US" dirty="0" smtClean="0"/>
              <a:t>Strong Workforce</a:t>
            </a:r>
          </a:p>
          <a:p>
            <a:r>
              <a:rPr lang="en-US" dirty="0" smtClean="0"/>
              <a:t>Title III/Title V</a:t>
            </a:r>
          </a:p>
          <a:p>
            <a:r>
              <a:rPr lang="en-US" dirty="0" smtClean="0"/>
              <a:t>BSI/BSSOT</a:t>
            </a:r>
          </a:p>
          <a:p>
            <a:r>
              <a:rPr lang="en-US" dirty="0" smtClean="0"/>
              <a:t>New Funding Formula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553200"/>
            <a:ext cx="9144000" cy="304800"/>
          </a:xfrm>
        </p:spPr>
        <p:txBody>
          <a:bodyPr/>
          <a:lstStyle/>
          <a:p>
            <a:pPr>
              <a:defRPr/>
            </a:pPr>
            <a:r>
              <a:rPr lang="en-US" sz="1600" b="1" dirty="0" smtClean="0">
                <a:solidFill>
                  <a:srgbClr val="FFFFFF"/>
                </a:solidFill>
              </a:rPr>
              <a:t>New Faculty Institute</a:t>
            </a:r>
            <a:endParaRPr lang="en-US" sz="1600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74802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Questions/Comments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393" y="1890333"/>
            <a:ext cx="4005987" cy="400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553200"/>
            <a:ext cx="9144000" cy="304800"/>
          </a:xfrm>
        </p:spPr>
        <p:txBody>
          <a:bodyPr/>
          <a:lstStyle/>
          <a:p>
            <a:pPr>
              <a:defRPr/>
            </a:pPr>
            <a:r>
              <a:rPr lang="en-US" sz="1600" b="1" dirty="0" smtClean="0">
                <a:solidFill>
                  <a:srgbClr val="FFFFFF"/>
                </a:solidFill>
              </a:rPr>
              <a:t>New Faculty Institute</a:t>
            </a:r>
            <a:endParaRPr lang="en-US" sz="1600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31636" y="969818"/>
            <a:ext cx="20135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/>
              <a:t>114</a:t>
            </a:r>
            <a:endParaRPr lang="en-US" sz="5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334654" y="4779818"/>
            <a:ext cx="20135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/>
              <a:t>115</a:t>
            </a:r>
            <a:endParaRPr lang="en-US" sz="5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055090" y="2978727"/>
            <a:ext cx="20135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/>
              <a:t>72</a:t>
            </a:r>
            <a:endParaRPr lang="en-US" sz="5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994727" y="1431483"/>
            <a:ext cx="20135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/>
              <a:t>17</a:t>
            </a:r>
            <a:endParaRPr lang="en-US" sz="5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532909" y="2835563"/>
            <a:ext cx="37730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/>
              <a:t>Basic Aid</a:t>
            </a:r>
            <a:endParaRPr lang="en-US" sz="5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874654" y="4567382"/>
            <a:ext cx="32927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/>
              <a:t>$5004.25</a:t>
            </a:r>
            <a:endParaRPr lang="en-US" sz="5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419436" y="1583883"/>
            <a:ext cx="20135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/>
              <a:t>FTES</a:t>
            </a:r>
            <a:endParaRPr lang="en-US" sz="5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311563" y="2156690"/>
            <a:ext cx="20135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/>
              <a:t>FON</a:t>
            </a:r>
            <a:endParaRPr lang="en-US" sz="5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008255" y="3758893"/>
            <a:ext cx="20135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/>
              <a:t>50%</a:t>
            </a:r>
            <a:endParaRPr lang="en-US" sz="5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721927" y="660553"/>
            <a:ext cx="20135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/>
              <a:t>Title 5</a:t>
            </a:r>
            <a:endParaRPr lang="en-US" sz="5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1311563" y="3967018"/>
            <a:ext cx="20135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/>
              <a:t>Title V</a:t>
            </a:r>
            <a:endParaRPr lang="en-US" sz="5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4899892" y="5403425"/>
            <a:ext cx="27662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/>
              <a:t>Ed Code</a:t>
            </a:r>
            <a:endParaRPr lang="en-US" sz="5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2987963" y="692880"/>
            <a:ext cx="20135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/>
              <a:t>AB 19</a:t>
            </a:r>
            <a:endParaRPr lang="en-US" sz="54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3507507" y="3758893"/>
            <a:ext cx="250074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/>
              <a:t>AB 705</a:t>
            </a:r>
            <a:endParaRPr lang="en-US" sz="54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2646219" y="5490712"/>
            <a:ext cx="24430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/>
              <a:t>75/25</a:t>
            </a:r>
            <a:endParaRPr lang="en-US" sz="5400" b="1" dirty="0"/>
          </a:p>
        </p:txBody>
      </p:sp>
    </p:spTree>
    <p:extLst>
      <p:ext uri="{BB962C8B-B14F-4D97-AF65-F5344CB8AC3E}">
        <p14:creationId xmlns:p14="http://schemas.microsoft.com/office/powerpoint/2010/main" val="1739316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4"/>
          <p:cNvSpPr>
            <a:spLocks noGrp="1"/>
          </p:cNvSpPr>
          <p:nvPr>
            <p:ph type="title"/>
          </p:nvPr>
        </p:nvSpPr>
        <p:spPr>
          <a:xfrm>
            <a:off x="1128486" y="624114"/>
            <a:ext cx="6934200" cy="895350"/>
          </a:xfrm>
        </p:spPr>
        <p:txBody>
          <a:bodyPr/>
          <a:lstStyle/>
          <a:p>
            <a:r>
              <a:rPr lang="en-US" dirty="0" smtClean="0"/>
              <a:t>Higher Education in CA</a:t>
            </a:r>
          </a:p>
        </p:txBody>
      </p:sp>
      <p:graphicFrame>
        <p:nvGraphicFramePr>
          <p:cNvPr id="9678" name="Group 46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5262691"/>
              </p:ext>
            </p:extLst>
          </p:nvPr>
        </p:nvGraphicFramePr>
        <p:xfrm>
          <a:off x="457200" y="1332203"/>
          <a:ext cx="8229599" cy="4722234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2018580"/>
                <a:gridCol w="1475117"/>
                <a:gridCol w="1863306"/>
                <a:gridCol w="2872596"/>
              </a:tblGrid>
              <a:tr h="94488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University 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of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California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California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State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University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California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Community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Colleges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/>
                </a:tc>
              </a:tr>
              <a:tr h="278497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# of Colleges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10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23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114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/>
                </a:tc>
              </a:tr>
              <a:tr h="473446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% of Top High School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Graduates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Top 12.5%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Top 33%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Open Door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/>
                </a:tc>
              </a:tr>
              <a:tr h="518159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Cost to Student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400" dirty="0" smtClean="0"/>
                        <a:t> $13,218</a:t>
                      </a: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/yr.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400" dirty="0" smtClean="0"/>
                        <a:t>$6,422</a:t>
                      </a: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/yr.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$</a:t>
                      </a:r>
                      <a:r>
                        <a:rPr lang="en-US" sz="1400" dirty="0" smtClean="0"/>
                        <a:t>1,380</a:t>
                      </a: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/yr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/>
                </a:tc>
              </a:tr>
              <a:tr h="473446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Funding / Full-time Student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$</a:t>
                      </a:r>
                      <a:r>
                        <a:rPr lang="en-US" sz="1400" dirty="0" smtClean="0"/>
                        <a:t>26,391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$14,723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$7,949 (K-12 = $11,601)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/>
                </a:tc>
              </a:tr>
              <a:tr h="473446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Present Enrollments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400" dirty="0" smtClean="0"/>
                        <a:t> 210,170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400" dirty="0" smtClean="0"/>
                        <a:t>474,571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400" dirty="0" smtClean="0"/>
                        <a:t> 2,127,444</a:t>
                      </a:r>
                      <a:br>
                        <a:rPr lang="en-US" sz="1400" dirty="0" smtClean="0"/>
                      </a:b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itchFamily="18" charset="0"/>
                          <a:cs typeface="Arial" charset="0"/>
                        </a:rPr>
                        <a:t>(1,118.727 FTES – 66,831 NC FTES)</a:t>
                      </a:r>
                    </a:p>
                  </a:txBody>
                  <a:tcPr horzOverflow="overflow"/>
                </a:tc>
              </a:tr>
              <a:tr h="66839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Largest system of higher education </a:t>
                      </a:r>
                      <a:b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</a:b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in the world!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/>
                </a:tc>
              </a:tr>
              <a:tr h="330906">
                <a:tc gridSpan="4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Source - </a:t>
                      </a:r>
                      <a:r>
                        <a:rPr lang="en-US" dirty="0" smtClean="0">
                          <a:hlinkClick r:id="rId4"/>
                        </a:rPr>
                        <a:t>Community College League of California Fast Facts 2017</a:t>
                      </a:r>
                      <a:endParaRPr lang="en-US" dirty="0"/>
                    </a:p>
                  </a:txBody>
                  <a:tcPr horzOverflow="overflow"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553200"/>
            <a:ext cx="9144000" cy="304800"/>
          </a:xfrm>
        </p:spPr>
        <p:txBody>
          <a:bodyPr/>
          <a:lstStyle/>
          <a:p>
            <a:pPr>
              <a:defRPr/>
            </a:pPr>
            <a:r>
              <a:rPr lang="en-US" sz="1600" b="1" dirty="0" smtClean="0">
                <a:solidFill>
                  <a:srgbClr val="FFFFFF"/>
                </a:solidFill>
              </a:rPr>
              <a:t>New Faculty Institute</a:t>
            </a:r>
            <a:endParaRPr lang="en-US" sz="1600" b="1" dirty="0">
              <a:solidFill>
                <a:srgbClr val="FFFFFF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6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9363" y="933314"/>
            <a:ext cx="4105275" cy="448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31520" y="5617029"/>
            <a:ext cx="77070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Source – The 2018-19 Budget: Higher Education Analysis - LAO</a:t>
            </a:r>
            <a:endParaRPr lang="en-US" sz="1200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553200"/>
            <a:ext cx="9144000" cy="304800"/>
          </a:xfrm>
        </p:spPr>
        <p:txBody>
          <a:bodyPr/>
          <a:lstStyle/>
          <a:p>
            <a:pPr>
              <a:defRPr/>
            </a:pPr>
            <a:r>
              <a:rPr lang="en-US" sz="1600" b="1" dirty="0" smtClean="0">
                <a:solidFill>
                  <a:srgbClr val="FFFFFF"/>
                </a:solidFill>
              </a:rPr>
              <a:t>New Faculty Institute</a:t>
            </a:r>
            <a:endParaRPr lang="en-US" sz="1600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1614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997535" y="665020"/>
            <a:ext cx="7467600" cy="89535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California Community College System:  Formal Governance</a:t>
            </a:r>
          </a:p>
        </p:txBody>
      </p:sp>
      <p:graphicFrame>
        <p:nvGraphicFramePr>
          <p:cNvPr id="10783" name="Group 54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44215571"/>
              </p:ext>
            </p:extLst>
          </p:nvPr>
        </p:nvGraphicFramePr>
        <p:xfrm>
          <a:off x="725714" y="1752600"/>
          <a:ext cx="7707086" cy="4814351"/>
        </p:xfrm>
        <a:graphic>
          <a:graphicData uri="http://schemas.openxmlformats.org/drawingml/2006/table">
            <a:tbl>
              <a:tblPr/>
              <a:tblGrid>
                <a:gridCol w="1644524"/>
                <a:gridCol w="1904559"/>
                <a:gridCol w="1906102"/>
                <a:gridCol w="2251901"/>
              </a:tblGrid>
              <a:tr h="6498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99FF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 Board of Governors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3399FF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33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3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State Chancellor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99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Consultation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99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Council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9900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33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286">
                <a:tc gridSpan="4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CC33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  <a:sym typeface="Wingdings" pitchFamily="2" charset="2"/>
                        </a:rPr>
                        <a:t>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CC33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 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CC33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  <a:sym typeface="Wingdings" pitchFamily="2" charset="2"/>
                        </a:rPr>
                        <a:t>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CC33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CC33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  <a:sym typeface="Wingdings" pitchFamily="2" charset="2"/>
                        </a:rPr>
                        <a:t> 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CC33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CC33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  <a:sym typeface="Wingdings" pitchFamily="2" charset="2"/>
                        </a:rPr>
                        <a:t>  72 Community College Districts   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CC33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 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CC33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  <a:sym typeface="Wingdings" pitchFamily="2" charset="2"/>
                        </a:rPr>
                        <a:t>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CC33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 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CC33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  <a:sym typeface="Wingdings" pitchFamily="2" charset="2"/>
                        </a:rPr>
                        <a:t>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33CC33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93371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71002">
                <a:tc gridSpan="4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33FF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  <a:sym typeface="Wingdings" pitchFamily="2" charset="2"/>
                        </a:rPr>
                        <a:t>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33FF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 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33FF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  <a:sym typeface="Wingdings" pitchFamily="2" charset="2"/>
                        </a:rPr>
                        <a:t>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33FF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33FF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  <a:sym typeface="Wingdings" pitchFamily="2" charset="2"/>
                        </a:rPr>
                        <a:t> 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33FF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33FF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  <a:sym typeface="Wingdings" pitchFamily="2" charset="2"/>
                        </a:rPr>
                        <a:t> 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33FF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33FF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  <a:sym typeface="Wingdings" pitchFamily="2" charset="2"/>
                        </a:rPr>
                        <a:t> 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33FF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33FF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  <a:sym typeface="Wingdings" pitchFamily="2" charset="2"/>
                        </a:rPr>
                        <a:t> 114 Community Colleges  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33FF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33FF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  <a:sym typeface="Wingdings" pitchFamily="2" charset="2"/>
                        </a:rPr>
                        <a:t> 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33FF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33FF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  <a:sym typeface="Wingdings" pitchFamily="2" charset="2"/>
                        </a:rPr>
                        <a:t> 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33FF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33FF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  <a:sym typeface="Wingdings" pitchFamily="2" charset="2"/>
                        </a:rPr>
                        <a:t> 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33FF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 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33FF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  <a:sym typeface="Wingdings" pitchFamily="2" charset="2"/>
                        </a:rPr>
                        <a:t>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933FF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259" name="Line 524"/>
          <p:cNvSpPr>
            <a:spLocks noChangeShapeType="1"/>
          </p:cNvSpPr>
          <p:nvPr/>
        </p:nvSpPr>
        <p:spPr bwMode="auto">
          <a:xfrm>
            <a:off x="1143000" y="1905000"/>
            <a:ext cx="0" cy="24384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9260" name="Line 525"/>
          <p:cNvSpPr>
            <a:spLocks noChangeShapeType="1"/>
          </p:cNvSpPr>
          <p:nvPr/>
        </p:nvSpPr>
        <p:spPr bwMode="auto">
          <a:xfrm flipV="1">
            <a:off x="1143000" y="1905000"/>
            <a:ext cx="12192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9261" name="Line 527"/>
          <p:cNvSpPr>
            <a:spLocks noChangeShapeType="1"/>
          </p:cNvSpPr>
          <p:nvPr/>
        </p:nvSpPr>
        <p:spPr bwMode="auto">
          <a:xfrm flipV="1">
            <a:off x="1600200" y="213360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9262" name="Line 528"/>
          <p:cNvSpPr>
            <a:spLocks noChangeShapeType="1"/>
          </p:cNvSpPr>
          <p:nvPr/>
        </p:nvSpPr>
        <p:spPr bwMode="auto">
          <a:xfrm>
            <a:off x="1600200" y="2133600"/>
            <a:ext cx="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263" name="Line 529"/>
          <p:cNvSpPr>
            <a:spLocks noChangeShapeType="1"/>
          </p:cNvSpPr>
          <p:nvPr/>
        </p:nvSpPr>
        <p:spPr bwMode="auto">
          <a:xfrm flipV="1">
            <a:off x="1600200" y="342900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9264" name="Line 530"/>
          <p:cNvSpPr>
            <a:spLocks noChangeShapeType="1"/>
          </p:cNvSpPr>
          <p:nvPr/>
        </p:nvSpPr>
        <p:spPr bwMode="auto">
          <a:xfrm flipH="1">
            <a:off x="4572000" y="3352800"/>
            <a:ext cx="1600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9265" name="Line 531"/>
          <p:cNvSpPr>
            <a:spLocks noChangeShapeType="1"/>
          </p:cNvSpPr>
          <p:nvPr/>
        </p:nvSpPr>
        <p:spPr bwMode="auto">
          <a:xfrm>
            <a:off x="1676400" y="52578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9266" name="Line 532"/>
          <p:cNvSpPr>
            <a:spLocks noChangeShapeType="1"/>
          </p:cNvSpPr>
          <p:nvPr/>
        </p:nvSpPr>
        <p:spPr bwMode="auto">
          <a:xfrm>
            <a:off x="2362200" y="52578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9267" name="Line 533"/>
          <p:cNvSpPr>
            <a:spLocks noChangeShapeType="1"/>
          </p:cNvSpPr>
          <p:nvPr/>
        </p:nvSpPr>
        <p:spPr bwMode="auto">
          <a:xfrm>
            <a:off x="3048000" y="52578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9268" name="Line 534"/>
          <p:cNvSpPr>
            <a:spLocks noChangeShapeType="1"/>
          </p:cNvSpPr>
          <p:nvPr/>
        </p:nvSpPr>
        <p:spPr bwMode="auto">
          <a:xfrm>
            <a:off x="3733800" y="52578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9269" name="Line 535"/>
          <p:cNvSpPr>
            <a:spLocks noChangeShapeType="1"/>
          </p:cNvSpPr>
          <p:nvPr/>
        </p:nvSpPr>
        <p:spPr bwMode="auto">
          <a:xfrm>
            <a:off x="4419600" y="52578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9270" name="Line 536"/>
          <p:cNvSpPr>
            <a:spLocks noChangeShapeType="1"/>
          </p:cNvSpPr>
          <p:nvPr/>
        </p:nvSpPr>
        <p:spPr bwMode="auto">
          <a:xfrm>
            <a:off x="5029200" y="52578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9271" name="Line 537"/>
          <p:cNvSpPr>
            <a:spLocks noChangeShapeType="1"/>
          </p:cNvSpPr>
          <p:nvPr/>
        </p:nvSpPr>
        <p:spPr bwMode="auto">
          <a:xfrm>
            <a:off x="7010400" y="52578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9272" name="Line 538"/>
          <p:cNvSpPr>
            <a:spLocks noChangeShapeType="1"/>
          </p:cNvSpPr>
          <p:nvPr/>
        </p:nvSpPr>
        <p:spPr bwMode="auto">
          <a:xfrm>
            <a:off x="6248400" y="52578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9273" name="Line 539"/>
          <p:cNvSpPr>
            <a:spLocks noChangeShapeType="1"/>
          </p:cNvSpPr>
          <p:nvPr/>
        </p:nvSpPr>
        <p:spPr bwMode="auto">
          <a:xfrm>
            <a:off x="5638800" y="52578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9274" name="Line 540"/>
          <p:cNvSpPr>
            <a:spLocks noChangeShapeType="1"/>
          </p:cNvSpPr>
          <p:nvPr/>
        </p:nvSpPr>
        <p:spPr bwMode="auto">
          <a:xfrm>
            <a:off x="7772400" y="52578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553200"/>
            <a:ext cx="9144000" cy="304800"/>
          </a:xfrm>
        </p:spPr>
        <p:txBody>
          <a:bodyPr/>
          <a:lstStyle/>
          <a:p>
            <a:pPr>
              <a:defRPr/>
            </a:pPr>
            <a:r>
              <a:rPr lang="en-US" sz="1600" b="1" dirty="0" smtClean="0">
                <a:solidFill>
                  <a:srgbClr val="FFFFFF"/>
                </a:solidFill>
              </a:rPr>
              <a:t>New Faculty Institute</a:t>
            </a:r>
            <a:endParaRPr lang="en-US" sz="1600" b="1" dirty="0">
              <a:solidFill>
                <a:srgbClr val="FFFFFF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7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7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156855" y="828675"/>
            <a:ext cx="6858000" cy="895350"/>
          </a:xfrm>
        </p:spPr>
        <p:txBody>
          <a:bodyPr/>
          <a:lstStyle/>
          <a:p>
            <a:r>
              <a:rPr lang="en-US" dirty="0" smtClean="0"/>
              <a:t>Governance of the Colleges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114 Colleges ( + 76 Education Centers)</a:t>
            </a:r>
          </a:p>
          <a:p>
            <a:r>
              <a:rPr lang="en-US" dirty="0" smtClean="0"/>
              <a:t>72 multi-college districts</a:t>
            </a:r>
          </a:p>
          <a:p>
            <a:r>
              <a:rPr lang="en-US" dirty="0" smtClean="0"/>
              <a:t>17-member Board of Governors appointed by the Governor―responsible for the System</a:t>
            </a:r>
          </a:p>
          <a:p>
            <a:r>
              <a:rPr lang="en-US" dirty="0" smtClean="0"/>
              <a:t>Locally-elected board members from the 72 districts</a:t>
            </a:r>
          </a:p>
          <a:p>
            <a:endParaRPr lang="en-US" dirty="0" smtClean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553200"/>
            <a:ext cx="9144000" cy="304800"/>
          </a:xfrm>
        </p:spPr>
        <p:txBody>
          <a:bodyPr/>
          <a:lstStyle/>
          <a:p>
            <a:pPr>
              <a:defRPr/>
            </a:pPr>
            <a:r>
              <a:rPr lang="en-US" sz="1600" b="1" dirty="0" smtClean="0">
                <a:solidFill>
                  <a:srgbClr val="FFFFFF"/>
                </a:solidFill>
              </a:rPr>
              <a:t>New Faculty Institute</a:t>
            </a:r>
            <a:endParaRPr lang="en-US" sz="1600" b="1" dirty="0">
              <a:solidFill>
                <a:srgbClr val="FFFFFF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cs typeface="+mj-cs"/>
              </a:rPr>
              <a:t>Apportionment</a:t>
            </a:r>
          </a:p>
        </p:txBody>
      </p:sp>
      <p:sp>
        <p:nvSpPr>
          <p:cNvPr id="9" name="Donut 8"/>
          <p:cNvSpPr/>
          <p:nvPr/>
        </p:nvSpPr>
        <p:spPr>
          <a:xfrm>
            <a:off x="2379622" y="2507685"/>
            <a:ext cx="3810000" cy="3810000"/>
          </a:xfrm>
          <a:prstGeom prst="donut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>
            <a:outerShdw blurRad="139700" dist="38100" dir="5400000" algn="t" rotWithShape="0">
              <a:prstClr val="black">
                <a:alpha val="40000"/>
              </a:prstClr>
            </a:outerShdw>
          </a:effectLst>
          <a:scene3d>
            <a:camera prst="isometricOffAxis1Top"/>
            <a:lightRig rig="threePt" dir="t">
              <a:rot lat="0" lon="0" rev="1800000"/>
            </a:lightRig>
          </a:scene3d>
          <a:sp3d extrusionH="381000" prstMaterial="softEdge">
            <a:bevelT w="63500" h="63500" prst="convex"/>
            <a:bevelB w="63500" h="63500" prst="convex"/>
            <a:extrusionClr>
              <a:schemeClr val="accent5">
                <a:lumMod val="75000"/>
              </a:schemeClr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20753" y="4967797"/>
            <a:ext cx="2127739" cy="466259"/>
          </a:xfrm>
          <a:prstGeom prst="rect">
            <a:avLst/>
          </a:prstGeom>
          <a:noFill/>
        </p:spPr>
        <p:txBody>
          <a:bodyPr wrap="none">
            <a:prstTxWarp prst="textCanDown">
              <a:avLst>
                <a:gd name="adj" fmla="val 19512"/>
              </a:avLst>
            </a:prstTxWarp>
            <a:spAutoFit/>
          </a:bodyPr>
          <a:lstStyle/>
          <a:p>
            <a:pPr algn="ctr">
              <a:defRPr/>
            </a:pPr>
            <a:r>
              <a:rPr lang="en-US" sz="2400" dirty="0" smtClean="0">
                <a:solidFill>
                  <a:schemeClr val="bg1">
                    <a:alpha val="70000"/>
                  </a:schemeClr>
                </a:solidFill>
                <a:latin typeface="Franklin Gothic Medium" pitchFamily="34" charset="0"/>
                <a:cs typeface="+mn-cs"/>
              </a:rPr>
              <a:t>Local Property Taxes</a:t>
            </a:r>
            <a:endParaRPr lang="en-US" sz="2400" dirty="0">
              <a:solidFill>
                <a:schemeClr val="bg1">
                  <a:alpha val="70000"/>
                </a:schemeClr>
              </a:solidFill>
              <a:latin typeface="Franklin Gothic Medium" pitchFamily="34" charset="0"/>
              <a:cs typeface="+mn-cs"/>
            </a:endParaRPr>
          </a:p>
        </p:txBody>
      </p:sp>
      <p:sp>
        <p:nvSpPr>
          <p:cNvPr id="11" name="Donut 10"/>
          <p:cNvSpPr/>
          <p:nvPr/>
        </p:nvSpPr>
        <p:spPr>
          <a:xfrm>
            <a:off x="3301642" y="1919859"/>
            <a:ext cx="3429000" cy="3429000"/>
          </a:xfrm>
          <a:prstGeom prst="donut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139700" dist="38100" dir="5400000" algn="t" rotWithShape="0">
              <a:prstClr val="black">
                <a:alpha val="40000"/>
              </a:prstClr>
            </a:outerShdw>
          </a:effectLst>
          <a:scene3d>
            <a:camera prst="isometricOffAxis1Top">
              <a:rot lat="18075715" lon="18392745" rev="3456000"/>
            </a:camera>
            <a:lightRig rig="threePt" dir="t">
              <a:rot lat="0" lon="0" rev="1800000"/>
            </a:lightRig>
          </a:scene3d>
          <a:sp3d extrusionH="381000" prstMaterial="softEdge">
            <a:bevelT w="63500" h="63500" prst="convex"/>
            <a:bevelB w="63500" h="63500" prst="convex"/>
            <a:extrusionClr>
              <a:schemeClr val="accent4">
                <a:lumMod val="75000"/>
              </a:schemeClr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894124" y="4097001"/>
            <a:ext cx="2244037" cy="435428"/>
          </a:xfrm>
          <a:prstGeom prst="rect">
            <a:avLst/>
          </a:prstGeom>
          <a:noFill/>
        </p:spPr>
        <p:txBody>
          <a:bodyPr wrap="none">
            <a:prstTxWarp prst="textCanDown">
              <a:avLst>
                <a:gd name="adj" fmla="val 30941"/>
              </a:avLst>
            </a:prstTxWarp>
            <a:spAutoFit/>
          </a:bodyPr>
          <a:lstStyle/>
          <a:p>
            <a:pPr algn="ctr">
              <a:defRPr/>
            </a:pPr>
            <a:r>
              <a:rPr lang="en-US" sz="2400" dirty="0" smtClean="0">
                <a:gradFill>
                  <a:gsLst>
                    <a:gs pos="0">
                      <a:prstClr val="white">
                        <a:alpha val="70000"/>
                      </a:prstClr>
                    </a:gs>
                    <a:gs pos="77000">
                      <a:prstClr val="white">
                        <a:lumMod val="85000"/>
                      </a:prstClr>
                    </a:gs>
                    <a:gs pos="100000">
                      <a:prstClr val="white">
                        <a:lumMod val="65000"/>
                      </a:prstClr>
                    </a:gs>
                  </a:gsLst>
                  <a:lin ang="0" scaled="1"/>
                </a:gradFill>
                <a:latin typeface="Franklin Gothic Medium" pitchFamily="34" charset="0"/>
                <a:cs typeface="+mn-cs"/>
              </a:rPr>
              <a:t>Student Enrollment Fees</a:t>
            </a:r>
            <a:endParaRPr lang="en-US" sz="2400" dirty="0">
              <a:gradFill>
                <a:gsLst>
                  <a:gs pos="0">
                    <a:prstClr val="white">
                      <a:alpha val="70000"/>
                    </a:prstClr>
                  </a:gs>
                  <a:gs pos="77000">
                    <a:prstClr val="white">
                      <a:lumMod val="85000"/>
                    </a:prstClr>
                  </a:gs>
                  <a:gs pos="100000">
                    <a:prstClr val="white">
                      <a:lumMod val="65000"/>
                    </a:prstClr>
                  </a:gs>
                </a:gsLst>
                <a:lin ang="0" scaled="1"/>
              </a:gradFill>
              <a:latin typeface="Franklin Gothic Medium" pitchFamily="34" charset="0"/>
              <a:cs typeface="+mn-cs"/>
            </a:endParaRPr>
          </a:p>
        </p:txBody>
      </p:sp>
      <p:sp>
        <p:nvSpPr>
          <p:cNvPr id="13" name="Donut 12"/>
          <p:cNvSpPr/>
          <p:nvPr/>
        </p:nvSpPr>
        <p:spPr>
          <a:xfrm>
            <a:off x="2590802" y="1310259"/>
            <a:ext cx="3276598" cy="3102426"/>
          </a:xfrm>
          <a:prstGeom prst="donut">
            <a:avLst>
              <a:gd name="adj" fmla="val 18023"/>
            </a:avLst>
          </a:prstGeom>
          <a:solidFill>
            <a:schemeClr val="accent3">
              <a:lumMod val="75000"/>
            </a:schemeClr>
          </a:solidFill>
          <a:ln>
            <a:noFill/>
          </a:ln>
          <a:effectLst>
            <a:outerShdw blurRad="139700" dist="38100" dir="5400000" algn="t" rotWithShape="0">
              <a:prstClr val="black">
                <a:alpha val="40000"/>
              </a:prstClr>
            </a:outerShdw>
          </a:effectLst>
          <a:scene3d>
            <a:camera prst="isometricOffAxis1Top">
              <a:rot lat="18075715" lon="18392745" rev="3456000"/>
            </a:camera>
            <a:lightRig rig="threePt" dir="t">
              <a:rot lat="0" lon="0" rev="1800000"/>
            </a:lightRig>
          </a:scene3d>
          <a:sp3d extrusionH="381000" prstMaterial="softEdge">
            <a:bevelT w="63500" h="63500" prst="convex"/>
            <a:bevelB w="63500" h="63500" prst="convex"/>
            <a:extrusionClr>
              <a:schemeClr val="accent3">
                <a:lumMod val="75000"/>
              </a:schemeClr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TextBox 13">
            <a:hlinkClick r:id="rId4" action="ppaction://hlinksldjump"/>
          </p:cNvPr>
          <p:cNvSpPr txBox="1"/>
          <p:nvPr/>
        </p:nvSpPr>
        <p:spPr>
          <a:xfrm>
            <a:off x="2895599" y="3329529"/>
            <a:ext cx="2444155" cy="361580"/>
          </a:xfrm>
          <a:prstGeom prst="rect">
            <a:avLst/>
          </a:prstGeom>
          <a:noFill/>
        </p:spPr>
        <p:txBody>
          <a:bodyPr wrap="none">
            <a:prstTxWarp prst="textCanDown">
              <a:avLst>
                <a:gd name="adj" fmla="val 30369"/>
              </a:avLst>
            </a:prstTxWarp>
            <a:spAutoFit/>
          </a:bodyPr>
          <a:lstStyle/>
          <a:p>
            <a:pPr algn="ctr">
              <a:defRPr/>
            </a:pPr>
            <a:r>
              <a:rPr lang="en-US" sz="2400" dirty="0" smtClean="0">
                <a:gradFill flip="none" rotWithShape="1">
                  <a:gsLst>
                    <a:gs pos="0">
                      <a:prstClr val="white">
                        <a:alpha val="70000"/>
                      </a:prstClr>
                    </a:gs>
                    <a:gs pos="77000">
                      <a:prstClr val="white">
                        <a:lumMod val="85000"/>
                      </a:prstClr>
                    </a:gs>
                    <a:gs pos="100000">
                      <a:prstClr val="white">
                        <a:lumMod val="65000"/>
                      </a:prstClr>
                    </a:gs>
                  </a:gsLst>
                  <a:lin ang="0" scaled="1"/>
                  <a:tileRect/>
                </a:gradFill>
                <a:latin typeface="Franklin Gothic Medium" pitchFamily="34" charset="0"/>
                <a:cs typeface="+mn-cs"/>
              </a:rPr>
              <a:t>State General Fund</a:t>
            </a:r>
            <a:endParaRPr lang="en-US" sz="2400" dirty="0">
              <a:gradFill flip="none" rotWithShape="1">
                <a:gsLst>
                  <a:gs pos="0">
                    <a:prstClr val="white">
                      <a:alpha val="70000"/>
                    </a:prstClr>
                  </a:gs>
                  <a:gs pos="77000">
                    <a:prstClr val="white">
                      <a:lumMod val="85000"/>
                    </a:prstClr>
                  </a:gs>
                  <a:gs pos="100000">
                    <a:prstClr val="white">
                      <a:lumMod val="65000"/>
                    </a:prstClr>
                  </a:gs>
                </a:gsLst>
                <a:lin ang="0" scaled="1"/>
                <a:tileRect/>
              </a:gradFill>
              <a:latin typeface="Franklin Gothic Medium" pitchFamily="34" charset="0"/>
              <a:cs typeface="+mn-cs"/>
            </a:endParaRPr>
          </a:p>
        </p:txBody>
      </p:sp>
      <p:sp>
        <p:nvSpPr>
          <p:cNvPr id="17" name="Donut 16"/>
          <p:cNvSpPr/>
          <p:nvPr/>
        </p:nvSpPr>
        <p:spPr>
          <a:xfrm>
            <a:off x="3505200" y="949050"/>
            <a:ext cx="3048000" cy="3048000"/>
          </a:xfrm>
          <a:prstGeom prst="donut">
            <a:avLst>
              <a:gd name="adj" fmla="val 18023"/>
            </a:avLst>
          </a:prstGeom>
          <a:solidFill>
            <a:srgbClr val="C00000"/>
          </a:solidFill>
          <a:ln>
            <a:solidFill>
              <a:schemeClr val="accent6">
                <a:lumMod val="75000"/>
              </a:schemeClr>
            </a:solidFill>
          </a:ln>
          <a:effectLst>
            <a:outerShdw blurRad="139700" dist="38100" dir="5400000" algn="t" rotWithShape="0">
              <a:prstClr val="black">
                <a:alpha val="40000"/>
              </a:prstClr>
            </a:outerShdw>
          </a:effectLst>
          <a:scene3d>
            <a:camera prst="isometricOffAxis1Top">
              <a:rot lat="18075715" lon="18392745" rev="3456000"/>
            </a:camera>
            <a:lightRig rig="threePt" dir="t">
              <a:rot lat="0" lon="0" rev="1800000"/>
            </a:lightRig>
          </a:scene3d>
          <a:sp3d extrusionH="381000" prstMaterial="softEdge">
            <a:bevelT w="63500" h="63500" prst="convex"/>
            <a:bevelB w="63500" h="63500" prst="convex"/>
            <a:extrusionClr>
              <a:schemeClr val="accent3">
                <a:lumMod val="75000"/>
              </a:schemeClr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TextBox 17">
            <a:hlinkClick r:id="rId4" action="ppaction://hlinksldjump"/>
          </p:cNvPr>
          <p:cNvSpPr txBox="1"/>
          <p:nvPr/>
        </p:nvSpPr>
        <p:spPr>
          <a:xfrm>
            <a:off x="3886200" y="2888685"/>
            <a:ext cx="2444155" cy="361580"/>
          </a:xfrm>
          <a:prstGeom prst="rect">
            <a:avLst/>
          </a:prstGeom>
          <a:noFill/>
        </p:spPr>
        <p:txBody>
          <a:bodyPr wrap="none">
            <a:prstTxWarp prst="textCanDown">
              <a:avLst>
                <a:gd name="adj" fmla="val 30369"/>
              </a:avLst>
            </a:prstTxWarp>
            <a:spAutoFit/>
          </a:bodyPr>
          <a:lstStyle/>
          <a:p>
            <a:pPr algn="ctr">
              <a:defRPr/>
            </a:pPr>
            <a:r>
              <a:rPr lang="en-US" sz="2400" dirty="0" smtClean="0">
                <a:gradFill flip="none" rotWithShape="1">
                  <a:gsLst>
                    <a:gs pos="0">
                      <a:prstClr val="white">
                        <a:alpha val="70000"/>
                      </a:prstClr>
                    </a:gs>
                    <a:gs pos="77000">
                      <a:prstClr val="white">
                        <a:lumMod val="85000"/>
                      </a:prstClr>
                    </a:gs>
                    <a:gs pos="100000">
                      <a:prstClr val="white">
                        <a:lumMod val="65000"/>
                      </a:prstClr>
                    </a:gs>
                  </a:gsLst>
                  <a:lin ang="0" scaled="1"/>
                  <a:tileRect/>
                </a:gradFill>
                <a:latin typeface="Franklin Gothic Medium" pitchFamily="34" charset="0"/>
                <a:cs typeface="+mn-cs"/>
              </a:rPr>
              <a:t>Basic Aid Districts</a:t>
            </a:r>
            <a:endParaRPr lang="en-US" sz="2400" dirty="0">
              <a:gradFill flip="none" rotWithShape="1">
                <a:gsLst>
                  <a:gs pos="0">
                    <a:prstClr val="white">
                      <a:alpha val="70000"/>
                    </a:prstClr>
                  </a:gs>
                  <a:gs pos="77000">
                    <a:prstClr val="white">
                      <a:lumMod val="85000"/>
                    </a:prstClr>
                  </a:gs>
                  <a:gs pos="100000">
                    <a:prstClr val="white">
                      <a:lumMod val="65000"/>
                    </a:prstClr>
                  </a:gs>
                </a:gsLst>
                <a:lin ang="0" scaled="1"/>
                <a:tileRect/>
              </a:gradFill>
              <a:latin typeface="Franklin Gothic Medium" pitchFamily="34" charset="0"/>
              <a:cs typeface="+mn-cs"/>
            </a:endParaRPr>
          </a:p>
        </p:txBody>
      </p:sp>
      <p:sp>
        <p:nvSpPr>
          <p:cNvPr id="1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553200"/>
            <a:ext cx="9144000" cy="304800"/>
          </a:xfrm>
        </p:spPr>
        <p:txBody>
          <a:bodyPr/>
          <a:lstStyle/>
          <a:p>
            <a:pPr>
              <a:defRPr/>
            </a:pPr>
            <a:r>
              <a:rPr lang="en-US" sz="1600" b="1" dirty="0" smtClean="0">
                <a:solidFill>
                  <a:srgbClr val="FFFFFF"/>
                </a:solidFill>
              </a:rPr>
              <a:t>New Faculty Institute</a:t>
            </a:r>
            <a:endParaRPr lang="en-US" sz="1600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3023179"/>
      </p:ext>
    </p:extLst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withGroup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723900"/>
            <a:ext cx="6858000" cy="533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FTES Funding Rates</a:t>
            </a: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385761153"/>
              </p:ext>
            </p:extLst>
          </p:nvPr>
        </p:nvGraphicFramePr>
        <p:xfrm>
          <a:off x="1905000" y="16002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2004291" y="5855855"/>
            <a:ext cx="57634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hlinkClick r:id="rId9"/>
              </a:rPr>
              <a:t>SDCCD Schedule C</a:t>
            </a:r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553200"/>
            <a:ext cx="9144000" cy="304800"/>
          </a:xfrm>
        </p:spPr>
        <p:txBody>
          <a:bodyPr/>
          <a:lstStyle/>
          <a:p>
            <a:pPr>
              <a:defRPr/>
            </a:pPr>
            <a:r>
              <a:rPr lang="en-US" sz="1600" b="1" dirty="0" smtClean="0">
                <a:solidFill>
                  <a:srgbClr val="FFFFFF"/>
                </a:solidFill>
              </a:rPr>
              <a:t>New Faculty Institute</a:t>
            </a:r>
            <a:endParaRPr lang="en-US" sz="1600" b="1" dirty="0">
              <a:solidFill>
                <a:srgbClr val="FFFFFF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0197A13-4901-4353-A526-F1EF2B59D73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dgm id="{50197A13-4901-4353-A526-F1EF2B59D73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66FBB4A-B31E-4952-AE33-80C8E17FB82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>
                                            <p:graphicEl>
                                              <a:dgm id="{466FBB4A-B31E-4952-AE33-80C8E17FB82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F4CE6C4-F311-4A63-9B9C-B8D4277F4F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>
                                            <p:graphicEl>
                                              <a:dgm id="{FF4CE6C4-F311-4A63-9B9C-B8D4277F4F6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82BF16F-41FA-488D-8717-60E05124C7F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">
                                            <p:graphicEl>
                                              <a:dgm id="{482BF16F-41FA-488D-8717-60E05124C7F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163F26E-82EA-41ED-9C4D-C97A7B261B7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">
                                            <p:graphicEl>
                                              <a:dgm id="{4163F26E-82EA-41ED-9C4D-C97A7B261B7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58FB146-810B-4005-AADB-4F942A28EA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graphicEl>
                                              <a:dgm id="{E58FB146-810B-4005-AADB-4F942A28EA4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/>
        </p:bldSub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95023" y="443497"/>
            <a:ext cx="6965245" cy="1202485"/>
          </a:xfrm>
        </p:spPr>
        <p:txBody>
          <a:bodyPr/>
          <a:lstStyle/>
          <a:p>
            <a:r>
              <a:rPr lang="en-US" dirty="0" smtClean="0"/>
              <a:t>Unique Laws</a:t>
            </a:r>
            <a:endParaRPr lang="en-US" dirty="0"/>
          </a:p>
        </p:txBody>
      </p:sp>
      <p:graphicFrame>
        <p:nvGraphicFramePr>
          <p:cNvPr id="6" name="Content Placeholder 4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845012711"/>
              </p:ext>
            </p:extLst>
          </p:nvPr>
        </p:nvGraphicFramePr>
        <p:xfrm>
          <a:off x="457200" y="1371600"/>
          <a:ext cx="8229600" cy="46355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553200"/>
            <a:ext cx="9144000" cy="304800"/>
          </a:xfrm>
        </p:spPr>
        <p:txBody>
          <a:bodyPr/>
          <a:lstStyle/>
          <a:p>
            <a:pPr>
              <a:defRPr/>
            </a:pPr>
            <a:r>
              <a:rPr lang="en-US" sz="1600" b="1" dirty="0" smtClean="0">
                <a:solidFill>
                  <a:srgbClr val="FFFFFF"/>
                </a:solidFill>
              </a:rPr>
              <a:t>New Faculty Institute</a:t>
            </a:r>
            <a:endParaRPr lang="en-US" sz="1600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786272"/>
      </p:ext>
    </p:extLst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73D88609-9896-410C-8F3B-3564B38FBD1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6">
                                            <p:graphicEl>
                                              <a:dgm id="{73D88609-9896-410C-8F3B-3564B38FBD1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6">
                                            <p:graphicEl>
                                              <a:dgm id="{73D88609-9896-410C-8F3B-3564B38FBD1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6">
                                            <p:graphicEl>
                                              <a:dgm id="{73D88609-9896-410C-8F3B-3564B38FBD1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50"/>
                            </p:stCondLst>
                            <p:childTnLst>
                              <p:par>
                                <p:cTn id="11" presetID="45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B1388749-47E2-450B-92BE-7894A78E8E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6">
                                            <p:graphicEl>
                                              <a:dgm id="{B1388749-47E2-450B-92BE-7894A78E8EC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6">
                                            <p:graphicEl>
                                              <a:dgm id="{B1388749-47E2-450B-92BE-7894A78E8E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6">
                                            <p:graphicEl>
                                              <a:dgm id="{B1388749-47E2-450B-92BE-7894A78E8E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45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FD043967-161C-4234-835D-3AAFA8DD70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6">
                                            <p:graphicEl>
                                              <a:dgm id="{FD043967-161C-4234-835D-3AAFA8DD70B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6">
                                            <p:graphicEl>
                                              <a:dgm id="{FD043967-161C-4234-835D-3AAFA8DD70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6">
                                            <p:graphicEl>
                                              <a:dgm id="{FD043967-161C-4234-835D-3AAFA8DD70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750"/>
                            </p:stCondLst>
                            <p:childTnLst>
                              <p:par>
                                <p:cTn id="23" presetID="45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CF03C2A3-55D4-4C89-8B1A-FBB0D43919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6">
                                            <p:graphicEl>
                                              <a:dgm id="{CF03C2A3-55D4-4C89-8B1A-FBB0D439190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6">
                                            <p:graphicEl>
                                              <a:dgm id="{CF03C2A3-55D4-4C89-8B1A-FBB0D43919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6">
                                            <p:graphicEl>
                                              <a:dgm id="{CF03C2A3-55D4-4C89-8B1A-FBB0D43919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 uiExpand="1">
        <p:bldSub>
          <a:bldDgm bld="one"/>
        </p:bldSub>
      </p:bldGraphic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61"/>
  <p:tag name="ELAPSEDTIME" val="107.7"/>
  <p:tag name="ARTICULATE_SLIDE_NAV" val="6"/>
  <p:tag name="ARTICULATE_SLIDE_GUID" val="3b5a02cb-68d4-4933-9446-c4d88072357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62"/>
  <p:tag name="ELAPSEDTIME" val="290.4"/>
  <p:tag name="ARTICULATE_SLIDE_NAV" val="4"/>
  <p:tag name="ARTICULATE_SLIDE_GUID" val="a0dddac6-cae9-4276-9a90-6aba37b75d6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58"/>
  <p:tag name="ELAPSEDTIME" val="27.3"/>
  <p:tag name="ARTICULATE_SLIDE_NAV" val="5"/>
  <p:tag name="ARTICULATE_SLIDE_GUID" val="788cd1d9-3f1b-4d38-8927-7c1a0d27a42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74"/>
  <p:tag name="ELAPSEDTIME" val="49.5"/>
  <p:tag name="ARTICULATE_SLIDE_GUID" val="17b0c473-7f28-4d81-bfca-03feb1065a79"/>
  <p:tag name="ARTICULATE_SLIDE_NAV" val="18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ushpin">
  <a:themeElements>
    <a:clrScheme name="Perspective">
      <a:dk1>
        <a:sysClr val="windowText" lastClr="000000"/>
      </a:dk1>
      <a:lt1>
        <a:sysClr val="window" lastClr="FFFFFF"/>
      </a:lt1>
      <a:dk2>
        <a:srgbClr val="283138"/>
      </a:dk2>
      <a:lt2>
        <a:srgbClr val="FF8600"/>
      </a:lt2>
      <a:accent1>
        <a:srgbClr val="838D9B"/>
      </a:accent1>
      <a:accent2>
        <a:srgbClr val="D2610C"/>
      </a:accent2>
      <a:accent3>
        <a:srgbClr val="80716A"/>
      </a:accent3>
      <a:accent4>
        <a:srgbClr val="94147C"/>
      </a:accent4>
      <a:accent5>
        <a:srgbClr val="5D5AD2"/>
      </a:accent5>
      <a:accent6>
        <a:srgbClr val="6F6C7D"/>
      </a:accent6>
      <a:hlink>
        <a:srgbClr val="6187E3"/>
      </a:hlink>
      <a:folHlink>
        <a:srgbClr val="7B8EB8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Pushpin.thmx</Template>
  <TotalTime>3162</TotalTime>
  <Words>491</Words>
  <Application>Microsoft Office PowerPoint</Application>
  <PresentationFormat>On-screen Show (4:3)</PresentationFormat>
  <Paragraphs>142</Paragraphs>
  <Slides>11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Pushpin</vt:lpstr>
      <vt:lpstr>Community College 101  A Basic overview of the California Community College System</vt:lpstr>
      <vt:lpstr>PowerPoint Presentation</vt:lpstr>
      <vt:lpstr>Higher Education in CA</vt:lpstr>
      <vt:lpstr>PowerPoint Presentation</vt:lpstr>
      <vt:lpstr>California Community College System:  Formal Governance</vt:lpstr>
      <vt:lpstr>Governance of the Colleges</vt:lpstr>
      <vt:lpstr>Apportionment</vt:lpstr>
      <vt:lpstr>FTES Funding Rates</vt:lpstr>
      <vt:lpstr>Unique Laws</vt:lpstr>
      <vt:lpstr>More Recent Legislation and Initiatives</vt:lpstr>
      <vt:lpstr>Questions/Comments</vt:lpstr>
    </vt:vector>
  </TitlesOfParts>
  <Company>Southwestern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 Examination of the Effects of Using a Sustained-Theme Content-Based Instruction Approach in a Community College ESL Program</dc:title>
  <dc:creator>Andrew MacNeill</dc:creator>
  <cp:lastModifiedBy>Andy MacNeill</cp:lastModifiedBy>
  <cp:revision>121</cp:revision>
  <cp:lastPrinted>2013-04-26T08:20:29Z</cp:lastPrinted>
  <dcterms:created xsi:type="dcterms:W3CDTF">2013-04-22T00:42:24Z</dcterms:created>
  <dcterms:modified xsi:type="dcterms:W3CDTF">2018-04-20T19:48:56Z</dcterms:modified>
</cp:coreProperties>
</file>